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1" r:id="rId4"/>
    <p:sldId id="259" r:id="rId5"/>
    <p:sldId id="257" r:id="rId6"/>
    <p:sldId id="261" r:id="rId7"/>
    <p:sldId id="267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fano" initials="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A830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171" autoAdjust="0"/>
  </p:normalViewPr>
  <p:slideViewPr>
    <p:cSldViewPr snapToGrid="0">
      <p:cViewPr>
        <p:scale>
          <a:sx n="63" d="100"/>
          <a:sy n="63" d="100"/>
        </p:scale>
        <p:origin x="780" y="18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1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878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6148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815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0969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261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1844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827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3293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5034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750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916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37A03-E831-45BF-AAA2-90EB877463F2}" type="datetimeFigureOut">
              <a:rPr lang="it-IT" smtClean="0"/>
              <a:t>21/09/2015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1E5FD-D843-4328-95A4-8D073F1CA1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936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497" y="-835906"/>
            <a:ext cx="12388035" cy="78989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1649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83"/>
    </mc:Choice>
    <mc:Fallback xmlns="">
      <p:transition spd="slow" advTm="57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714045" y="722483"/>
            <a:ext cx="7050882" cy="92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dirty="0" smtClean="0">
                <a:latin typeface="Arial Black" panose="020B0A04020102020204" pitchFamily="34" charset="0"/>
              </a:rPr>
              <a:t>Cos’è </a:t>
            </a:r>
            <a:r>
              <a:rPr lang="it-IT" sz="5400" dirty="0" err="1" smtClean="0">
                <a:latin typeface="Arial Black" panose="020B0A04020102020204" pitchFamily="34" charset="0"/>
              </a:rPr>
              <a:t>eduroam</a:t>
            </a:r>
            <a:r>
              <a:rPr lang="it-IT" sz="5400" dirty="0" smtClean="0">
                <a:latin typeface="Arial Black" panose="020B0A04020102020204" pitchFamily="34" charset="0"/>
              </a:rPr>
              <a:t>?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55232" y="1903995"/>
            <a:ext cx="112942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A83033"/>
                </a:solidFill>
                <a:latin typeface="Arial Black" panose="020B0A04020102020204" pitchFamily="34" charset="0"/>
              </a:rPr>
              <a:t> 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U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na 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rete </a:t>
            </a:r>
            <a:r>
              <a:rPr lang="it-IT" sz="4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wifi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per studenti e 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dipendenti 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universitari</a:t>
            </a:r>
            <a:b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</a:br>
            <a:r>
              <a:rPr lang="it-IT" sz="46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diffusa </a:t>
            </a:r>
            <a:r>
              <a:rPr lang="it-IT" sz="46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a livello </a:t>
            </a:r>
            <a:r>
              <a:rPr lang="it-IT" sz="46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mondiale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: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012407" y="4742129"/>
            <a:ext cx="667670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err="1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University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 of Oxford</a:t>
            </a: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280984" y="4247640"/>
            <a:ext cx="641502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Harward </a:t>
            </a:r>
            <a:r>
              <a:rPr lang="it-IT" sz="4600" b="1" dirty="0" err="1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University</a:t>
            </a: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1620880" y="5447969"/>
            <a:ext cx="786138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The </a:t>
            </a:r>
            <a:r>
              <a:rPr lang="it-IT" sz="4600" b="1" dirty="0" err="1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University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 of Tokyo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272369" y="4785520"/>
            <a:ext cx="933659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The </a:t>
            </a:r>
            <a:r>
              <a:rPr lang="it-IT" sz="4600" b="1" dirty="0" err="1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University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 of Melbourne</a:t>
            </a: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1464603" y="4306670"/>
            <a:ext cx="746999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err="1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Universität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 Heidelberg</a:t>
            </a: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129776" y="5467679"/>
            <a:ext cx="85593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err="1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Université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 Paris-</a:t>
            </a:r>
            <a:r>
              <a:rPr lang="it-IT" sz="4600" b="1" dirty="0" err="1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Sorbonne</a:t>
            </a: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1478473" y="4253891"/>
            <a:ext cx="87554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5000" b="1" dirty="0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Università di Padova</a:t>
            </a:r>
          </a:p>
          <a:p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latin typeface="Arial Black" panose="020B0A04020102020204" pitchFamily="34" charset="0"/>
              </a:rPr>
              <a:t>(e centinaia di altri atenei)</a:t>
            </a: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latin typeface="Arial Black" panose="020B0A040201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079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20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2" presetClass="entr" presetSubtype="8" accel="50000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8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9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16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" fill="hold">
                          <p:stCondLst>
                            <p:cond delay="indefinite"/>
                          </p:stCondLst>
                          <p:childTnLst>
                            <p:par>
                              <p:cTn id="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" presetID="2" presetClass="entr" presetSubtype="2" accel="50000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4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5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22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6" fill="hold">
                          <p:stCondLst>
                            <p:cond delay="indefinite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2" presetClass="entr" presetSubtype="2" accel="50000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0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1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28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2" fill="hold">
                          <p:stCondLst>
                            <p:cond delay="indefinite"/>
                          </p:stCondLst>
                          <p:childTnLst>
                            <p:par>
                              <p:cTn id="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4" presetID="2" presetClass="entr" presetSubtype="8" accel="50000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6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7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34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8" fill="hold">
                          <p:stCondLst>
                            <p:cond delay="indefinite"/>
                          </p:stCondLst>
                          <p:childTnLst>
                            <p:par>
                              <p:cTn id="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0" presetID="2" presetClass="entr" presetSubtype="2" accel="50000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2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3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40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4" fill="hold">
                          <p:stCondLst>
                            <p:cond delay="indefinite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2" presetClass="entr" presetSubtype="8" accel="50000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8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9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46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0" fill="hold">
                          <p:stCondLst>
                            <p:cond delay="indefinite"/>
                          </p:stCondLst>
                          <p:childTnLst>
                            <p:par>
                              <p:cTn id="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2" presetID="2" presetClass="entr" presetSubtype="8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54" dur="1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55" dur="1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" grpId="0"/>
          <p:bldP spid="5" grpId="0"/>
          <p:bldP spid="8" grpId="0"/>
          <p:bldP spid="11" grpId="0"/>
          <p:bldP spid="12" grpId="0"/>
          <p:bldP spid="13" grpId="0"/>
          <p:bldP spid="14" grpId="0"/>
          <p:bldP spid="15" grpId="0"/>
          <p:bldP spid="19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20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2" presetClass="entr" presetSubtype="8" accel="5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16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" fill="hold">
                          <p:stCondLst>
                            <p:cond delay="indefinite"/>
                          </p:stCondLst>
                          <p:childTnLst>
                            <p:par>
                              <p:cTn id="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" presetID="2" presetClass="entr" presetSubtype="2" accel="5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22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6" fill="hold">
                          <p:stCondLst>
                            <p:cond delay="indefinite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2" presetClass="entr" presetSubtype="2" accel="5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1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28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2" fill="hold">
                          <p:stCondLst>
                            <p:cond delay="indefinite"/>
                          </p:stCondLst>
                          <p:childTnLst>
                            <p:par>
                              <p:cTn id="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4" presetID="2" presetClass="entr" presetSubtype="8" accel="5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34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8" fill="hold">
                          <p:stCondLst>
                            <p:cond delay="indefinite"/>
                          </p:stCondLst>
                          <p:childTnLst>
                            <p:par>
                              <p:cTn id="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0" presetID="2" presetClass="entr" presetSubtype="2" accel="5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2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3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40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4" fill="hold">
                          <p:stCondLst>
                            <p:cond delay="indefinite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2" presetClass="entr" presetSubtype="8" accel="5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8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9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46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0" fill="hold">
                          <p:stCondLst>
                            <p:cond delay="indefinite"/>
                          </p:stCondLst>
                          <p:childTnLst>
                            <p:par>
                              <p:cTn id="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2" presetID="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4" dur="1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" grpId="0"/>
          <p:bldP spid="5" grpId="0"/>
          <p:bldP spid="8" grpId="0"/>
          <p:bldP spid="11" grpId="0"/>
          <p:bldP spid="12" grpId="0"/>
          <p:bldP spid="13" grpId="0"/>
          <p:bldP spid="14" grpId="0"/>
          <p:bldP spid="15" grpId="0"/>
          <p:bldP spid="19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"/>
          <p:cNvSpPr txBox="1"/>
          <p:nvPr/>
        </p:nvSpPr>
        <p:spPr>
          <a:xfrm>
            <a:off x="2714045" y="722483"/>
            <a:ext cx="7050882" cy="92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5400" dirty="0" smtClean="0">
                <a:latin typeface="Arial Black" panose="020B0A04020102020204" pitchFamily="34" charset="0"/>
              </a:rPr>
              <a:t>Cos’è </a:t>
            </a:r>
            <a:r>
              <a:rPr lang="it-IT" sz="5400" dirty="0" err="1" smtClean="0">
                <a:latin typeface="Arial Black" panose="020B0A04020102020204" pitchFamily="34" charset="0"/>
              </a:rPr>
              <a:t>eduroam</a:t>
            </a:r>
            <a:r>
              <a:rPr lang="it-IT" sz="5400" dirty="0" smtClean="0">
                <a:latin typeface="Arial Black" panose="020B0A04020102020204" pitchFamily="34" charset="0"/>
              </a:rPr>
              <a:t>?</a:t>
            </a:r>
          </a:p>
        </p:txBody>
      </p:sp>
      <p:sp>
        <p:nvSpPr>
          <p:cNvPr id="5" name="Testo"/>
          <p:cNvSpPr txBox="1"/>
          <p:nvPr/>
        </p:nvSpPr>
        <p:spPr>
          <a:xfrm>
            <a:off x="155232" y="1903995"/>
            <a:ext cx="112942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rgbClr val="A83033"/>
                </a:solidFill>
                <a:latin typeface="Arial Black" panose="020B0A04020102020204" pitchFamily="34" charset="0"/>
              </a:rPr>
              <a:t> 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U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na 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rete </a:t>
            </a:r>
            <a:r>
              <a:rPr lang="it-IT" sz="4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wifi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per studenti e 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dipendenti 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universitari</a:t>
            </a:r>
            <a:b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</a:br>
            <a:r>
              <a:rPr lang="it-IT" sz="46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diffusa </a:t>
            </a:r>
            <a:r>
              <a:rPr lang="it-IT" sz="46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a livello </a:t>
            </a:r>
            <a:r>
              <a:rPr lang="it-IT" sz="46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mondiale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:</a:t>
            </a:r>
          </a:p>
        </p:txBody>
      </p:sp>
      <p:sp>
        <p:nvSpPr>
          <p:cNvPr id="8" name="UniOxford2"/>
          <p:cNvSpPr txBox="1"/>
          <p:nvPr/>
        </p:nvSpPr>
        <p:spPr>
          <a:xfrm>
            <a:off x="2787239" y="4696722"/>
            <a:ext cx="667670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err="1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University</a:t>
            </a:r>
            <a:r>
              <a:rPr lang="it-IT" sz="4600" b="1" dirty="0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 of Oxford</a:t>
            </a:r>
            <a:endParaRPr lang="it-IT" sz="4600" b="1" dirty="0">
              <a:ln w="9525">
                <a:noFill/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11" name="UniHarward2"/>
          <p:cNvSpPr txBox="1"/>
          <p:nvPr/>
        </p:nvSpPr>
        <p:spPr>
          <a:xfrm>
            <a:off x="1881248" y="4765675"/>
            <a:ext cx="641502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Harward </a:t>
            </a:r>
            <a:r>
              <a:rPr lang="it-IT" sz="4600" b="1" dirty="0" err="1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University</a:t>
            </a:r>
            <a:endParaRPr lang="it-IT" sz="4600" b="1" dirty="0">
              <a:ln w="9525">
                <a:noFill/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10" name="CNR-Bari2"/>
          <p:cNvSpPr txBox="1"/>
          <p:nvPr/>
        </p:nvSpPr>
        <p:spPr>
          <a:xfrm>
            <a:off x="4746881" y="4457018"/>
            <a:ext cx="36391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CNR - Bari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12" name="UniTokyo2"/>
          <p:cNvSpPr txBox="1"/>
          <p:nvPr/>
        </p:nvSpPr>
        <p:spPr>
          <a:xfrm>
            <a:off x="1198889" y="5505021"/>
            <a:ext cx="7861383" cy="80021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it-IT" sz="4600" b="1" dirty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The </a:t>
            </a:r>
            <a:r>
              <a:rPr lang="it-IT" sz="4600" b="1" dirty="0" err="1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University</a:t>
            </a:r>
            <a:r>
              <a:rPr lang="it-IT" sz="4600" b="1" dirty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 of Tokyo</a:t>
            </a:r>
          </a:p>
        </p:txBody>
      </p:sp>
      <p:sp>
        <p:nvSpPr>
          <p:cNvPr id="14" name="UniHeid2"/>
          <p:cNvSpPr txBox="1"/>
          <p:nvPr/>
        </p:nvSpPr>
        <p:spPr>
          <a:xfrm>
            <a:off x="2493267" y="5400646"/>
            <a:ext cx="746999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err="1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Universität</a:t>
            </a:r>
            <a:r>
              <a:rPr lang="it-IT" sz="4600" b="1" dirty="0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 Heidelberg</a:t>
            </a:r>
            <a:endParaRPr lang="it-IT" sz="4600" b="1" dirty="0">
              <a:ln w="9525">
                <a:noFill/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13" name="PolitecTorino2"/>
          <p:cNvSpPr txBox="1"/>
          <p:nvPr/>
        </p:nvSpPr>
        <p:spPr>
          <a:xfrm>
            <a:off x="1887453" y="5108791"/>
            <a:ext cx="71000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Politecnico di Torino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2" name="ICTP2"/>
          <p:cNvSpPr txBox="1"/>
          <p:nvPr/>
        </p:nvSpPr>
        <p:spPr>
          <a:xfrm>
            <a:off x="1232797" y="5280080"/>
            <a:ext cx="8719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 Black" panose="020B0A04020102020204" pitchFamily="34" charset="0"/>
              </a:rPr>
              <a:t>International Centre for Theoretical Physics - ICTP</a:t>
            </a:r>
            <a:endParaRPr lang="it-IT" sz="2400" dirty="0">
              <a:latin typeface="Arial Black" panose="020B0A04020102020204" pitchFamily="34" charset="0"/>
            </a:endParaRPr>
          </a:p>
        </p:txBody>
      </p:sp>
      <p:sp>
        <p:nvSpPr>
          <p:cNvPr id="15" name="IUAV2"/>
          <p:cNvSpPr txBox="1"/>
          <p:nvPr/>
        </p:nvSpPr>
        <p:spPr>
          <a:xfrm>
            <a:off x="1046625" y="4591572"/>
            <a:ext cx="91611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Università IUAV di Venezia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3" name="ComBergamo2"/>
          <p:cNvSpPr txBox="1"/>
          <p:nvPr/>
        </p:nvSpPr>
        <p:spPr>
          <a:xfrm>
            <a:off x="2522298" y="4302004"/>
            <a:ext cx="69710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Comune di Bergamo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6" name="TrentinoNet2"/>
          <p:cNvSpPr txBox="1"/>
          <p:nvPr/>
        </p:nvSpPr>
        <p:spPr>
          <a:xfrm>
            <a:off x="1462629" y="4880028"/>
            <a:ext cx="75781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Trentino Network S.r.l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9" name="AreaSciencePark2"/>
          <p:cNvSpPr txBox="1"/>
          <p:nvPr/>
        </p:nvSpPr>
        <p:spPr>
          <a:xfrm>
            <a:off x="1225430" y="5464118"/>
            <a:ext cx="64257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Area Science Park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7" name="FondKessler2"/>
          <p:cNvSpPr txBox="1"/>
          <p:nvPr/>
        </p:nvSpPr>
        <p:spPr>
          <a:xfrm>
            <a:off x="905502" y="5101702"/>
            <a:ext cx="9567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Fondazione "Bruno Kessler"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20" name="CNR-Bari"/>
          <p:cNvSpPr txBox="1"/>
          <p:nvPr/>
        </p:nvSpPr>
        <p:spPr>
          <a:xfrm>
            <a:off x="6270833" y="5376834"/>
            <a:ext cx="36391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CNR - Bari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23" name="PolitecTorino"/>
          <p:cNvSpPr txBox="1"/>
          <p:nvPr/>
        </p:nvSpPr>
        <p:spPr>
          <a:xfrm>
            <a:off x="2048017" y="5375487"/>
            <a:ext cx="71000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Politecnico di Torino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25" name="IUAV"/>
          <p:cNvSpPr txBox="1"/>
          <p:nvPr/>
        </p:nvSpPr>
        <p:spPr>
          <a:xfrm>
            <a:off x="1011632" y="5422469"/>
            <a:ext cx="91611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Università IUAV di Venezia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28" name="AreaSciencePark"/>
          <p:cNvSpPr txBox="1"/>
          <p:nvPr/>
        </p:nvSpPr>
        <p:spPr>
          <a:xfrm>
            <a:off x="1524782" y="5363434"/>
            <a:ext cx="64257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Area Science Park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29" name="FondKessler"/>
          <p:cNvSpPr txBox="1"/>
          <p:nvPr/>
        </p:nvSpPr>
        <p:spPr>
          <a:xfrm>
            <a:off x="1057902" y="5254102"/>
            <a:ext cx="9567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Fondazione "Bruno Kessler"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24" name="ICTP"/>
          <p:cNvSpPr txBox="1"/>
          <p:nvPr/>
        </p:nvSpPr>
        <p:spPr>
          <a:xfrm>
            <a:off x="1417853" y="4640572"/>
            <a:ext cx="8719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 Black" panose="020B0A04020102020204" pitchFamily="34" charset="0"/>
              </a:rPr>
              <a:t>International Centre for Theoretical Physics - ICTP</a:t>
            </a:r>
            <a:endParaRPr lang="it-IT" sz="2400" dirty="0">
              <a:latin typeface="Arial Black" panose="020B0A04020102020204" pitchFamily="34" charset="0"/>
            </a:endParaRPr>
          </a:p>
        </p:txBody>
      </p:sp>
      <p:sp>
        <p:nvSpPr>
          <p:cNvPr id="26" name="ComBergamo"/>
          <p:cNvSpPr txBox="1"/>
          <p:nvPr/>
        </p:nvSpPr>
        <p:spPr>
          <a:xfrm>
            <a:off x="2372630" y="4470732"/>
            <a:ext cx="69710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Comune di Bergamo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27" name="TrentinoNet"/>
          <p:cNvSpPr txBox="1"/>
          <p:nvPr/>
        </p:nvSpPr>
        <p:spPr>
          <a:xfrm>
            <a:off x="1582373" y="4787508"/>
            <a:ext cx="75781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>
                <a:latin typeface="Arial Black" panose="020B0A04020102020204" pitchFamily="34" charset="0"/>
              </a:rPr>
              <a:t>Trentino Network S.r.l</a:t>
            </a:r>
            <a:endParaRPr lang="it-IT" sz="4800" dirty="0">
              <a:latin typeface="Arial Black" panose="020B0A04020102020204" pitchFamily="34" charset="0"/>
            </a:endParaRPr>
          </a:p>
        </p:txBody>
      </p:sp>
      <p:sp>
        <p:nvSpPr>
          <p:cNvPr id="18" name="UniHarward"/>
          <p:cNvSpPr txBox="1"/>
          <p:nvPr/>
        </p:nvSpPr>
        <p:spPr>
          <a:xfrm>
            <a:off x="2787239" y="5400645"/>
            <a:ext cx="641502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Harward </a:t>
            </a:r>
            <a:r>
              <a:rPr lang="it-IT" sz="4600" b="1" dirty="0" err="1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University</a:t>
            </a:r>
            <a:endParaRPr lang="it-IT" sz="4600" b="1" dirty="0">
              <a:ln w="9525">
                <a:noFill/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22" name="UniHeid"/>
          <p:cNvSpPr txBox="1"/>
          <p:nvPr/>
        </p:nvSpPr>
        <p:spPr>
          <a:xfrm>
            <a:off x="2106843" y="4810122"/>
            <a:ext cx="746999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err="1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Universität</a:t>
            </a:r>
            <a:r>
              <a:rPr lang="it-IT" sz="4600" b="1" dirty="0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 Heidelberg</a:t>
            </a:r>
            <a:endParaRPr lang="it-IT" sz="4600" b="1" dirty="0">
              <a:ln w="9525">
                <a:noFill/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21" name="UniTokyo"/>
          <p:cNvSpPr txBox="1"/>
          <p:nvPr/>
        </p:nvSpPr>
        <p:spPr>
          <a:xfrm>
            <a:off x="1581927" y="5146278"/>
            <a:ext cx="7861383" cy="80021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it-IT" sz="4600" b="1" dirty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The </a:t>
            </a:r>
            <a:r>
              <a:rPr lang="it-IT" sz="4600" b="1" dirty="0" err="1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University</a:t>
            </a:r>
            <a:r>
              <a:rPr lang="it-IT" sz="4600" b="1" dirty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 of Tokyo</a:t>
            </a:r>
          </a:p>
        </p:txBody>
      </p:sp>
      <p:sp>
        <p:nvSpPr>
          <p:cNvPr id="17" name="UniOxford"/>
          <p:cNvSpPr txBox="1"/>
          <p:nvPr/>
        </p:nvSpPr>
        <p:spPr>
          <a:xfrm>
            <a:off x="2057927" y="4506234"/>
            <a:ext cx="667670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600" b="1" dirty="0" err="1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University</a:t>
            </a:r>
            <a:r>
              <a:rPr lang="it-IT" sz="4600" b="1" dirty="0" smtClean="0">
                <a:ln w="9525">
                  <a:noFill/>
                  <a:prstDash val="solid"/>
                </a:ln>
                <a:latin typeface="Arial Black" panose="020B0A04020102020204" pitchFamily="34" charset="0"/>
              </a:rPr>
              <a:t> of Oxford</a:t>
            </a:r>
            <a:endParaRPr lang="it-IT" sz="4600" b="1" dirty="0">
              <a:ln w="9525">
                <a:noFill/>
                <a:prstDash val="solid"/>
              </a:ln>
              <a:latin typeface="Arial Black" panose="020B0A04020102020204" pitchFamily="34" charset="0"/>
            </a:endParaRPr>
          </a:p>
        </p:txBody>
      </p:sp>
      <p:sp>
        <p:nvSpPr>
          <p:cNvPr id="30" name="Unipd"/>
          <p:cNvSpPr txBox="1"/>
          <p:nvPr/>
        </p:nvSpPr>
        <p:spPr>
          <a:xfrm>
            <a:off x="1336947" y="4626723"/>
            <a:ext cx="87554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Università di Padova</a:t>
            </a:r>
          </a:p>
          <a:p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(e centinaia di altri atenei)</a:t>
            </a: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Unipd2"/>
          <p:cNvSpPr txBox="1"/>
          <p:nvPr/>
        </p:nvSpPr>
        <p:spPr>
          <a:xfrm>
            <a:off x="1334231" y="4624007"/>
            <a:ext cx="87554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5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Università di Padova</a:t>
            </a:r>
          </a:p>
          <a:p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(e centinaia di altri atenei)</a:t>
            </a: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A83033"/>
              </a:solidFill>
              <a:latin typeface="Arial Black" panose="020B0A040201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703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7499"/>
    </mc:Choice>
    <mc:Fallback xmlns="">
      <p:transition advTm="274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500"/>
                            </p:stCondLst>
                            <p:childTnLst>
                              <p:par>
                                <p:cTn id="7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000"/>
                            </p:stCondLst>
                            <p:childTnLst>
                              <p:par>
                                <p:cTn id="7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500"/>
                            </p:stCondLst>
                            <p:childTnLst>
                              <p:par>
                                <p:cTn id="8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1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1" grpId="0"/>
      <p:bldP spid="10" grpId="0"/>
      <p:bldP spid="12" grpId="0"/>
      <p:bldP spid="14" grpId="0"/>
      <p:bldP spid="13" grpId="0"/>
      <p:bldP spid="2" grpId="0"/>
      <p:bldP spid="15" grpId="0"/>
      <p:bldP spid="3" grpId="0"/>
      <p:bldP spid="6" grpId="0"/>
      <p:bldP spid="9" grpId="0"/>
      <p:bldP spid="7" grpId="0"/>
      <p:bldP spid="20" grpId="0"/>
      <p:bldP spid="23" grpId="0"/>
      <p:bldP spid="25" grpId="0"/>
      <p:bldP spid="28" grpId="0"/>
      <p:bldP spid="29" grpId="0"/>
      <p:bldP spid="24" grpId="0"/>
      <p:bldP spid="26" grpId="0"/>
      <p:bldP spid="27" grpId="0"/>
      <p:bldP spid="18" grpId="0"/>
      <p:bldP spid="22" grpId="0"/>
      <p:bldP spid="21" grpId="0"/>
      <p:bldP spid="17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837" y="4356650"/>
            <a:ext cx="754502" cy="1631721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119" y="4495232"/>
            <a:ext cx="1764506" cy="1764506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665" y="4535430"/>
            <a:ext cx="1684109" cy="1684109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447675" y="2441914"/>
            <a:ext cx="1174432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Configurando (basta la prima volta) i tuoi dispositivi!</a:t>
            </a: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A83033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229164" y="690274"/>
            <a:ext cx="117274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 smtClean="0">
                <a:latin typeface="Arial Black" panose="020B0A04020102020204" pitchFamily="34" charset="0"/>
              </a:rPr>
              <a:t>Come mi connetto?</a:t>
            </a:r>
            <a:endParaRPr lang="it-IT" sz="5400" dirty="0">
              <a:latin typeface="Arial Black" panose="020B0A040201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946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14"/>
    </mc:Choice>
    <mc:Fallback xmlns="">
      <p:transition spd="slow" advTm="1331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4557741" y="5570787"/>
            <a:ext cx="7048069" cy="630942"/>
          </a:xfrm>
          <a:custGeom>
            <a:avLst/>
            <a:gdLst>
              <a:gd name="connsiteX0" fmla="*/ 0 w 6555921"/>
              <a:gd name="connsiteY0" fmla="*/ 0 h 630942"/>
              <a:gd name="connsiteX1" fmla="*/ 6555921 w 6555921"/>
              <a:gd name="connsiteY1" fmla="*/ 0 h 630942"/>
              <a:gd name="connsiteX2" fmla="*/ 6555921 w 6555921"/>
              <a:gd name="connsiteY2" fmla="*/ 630942 h 630942"/>
              <a:gd name="connsiteX3" fmla="*/ 0 w 6555921"/>
              <a:gd name="connsiteY3" fmla="*/ 630942 h 630942"/>
              <a:gd name="connsiteX4" fmla="*/ 0 w 6555921"/>
              <a:gd name="connsiteY4" fmla="*/ 0 h 630942"/>
              <a:gd name="connsiteX0" fmla="*/ 0 w 6555921"/>
              <a:gd name="connsiteY0" fmla="*/ 0 h 630942"/>
              <a:gd name="connsiteX1" fmla="*/ 6368142 w 6555921"/>
              <a:gd name="connsiteY1" fmla="*/ 0 h 630942"/>
              <a:gd name="connsiteX2" fmla="*/ 6555921 w 6555921"/>
              <a:gd name="connsiteY2" fmla="*/ 630942 h 630942"/>
              <a:gd name="connsiteX3" fmla="*/ 0 w 6555921"/>
              <a:gd name="connsiteY3" fmla="*/ 630942 h 630942"/>
              <a:gd name="connsiteX4" fmla="*/ 0 w 6555921"/>
              <a:gd name="connsiteY4" fmla="*/ 0 h 630942"/>
              <a:gd name="connsiteX0" fmla="*/ 0 w 6555921"/>
              <a:gd name="connsiteY0" fmla="*/ 0 h 630942"/>
              <a:gd name="connsiteX1" fmla="*/ 6368142 w 6555921"/>
              <a:gd name="connsiteY1" fmla="*/ 0 h 630942"/>
              <a:gd name="connsiteX2" fmla="*/ 6555921 w 6555921"/>
              <a:gd name="connsiteY2" fmla="*/ 630942 h 630942"/>
              <a:gd name="connsiteX3" fmla="*/ 0 w 6555921"/>
              <a:gd name="connsiteY3" fmla="*/ 630942 h 630942"/>
              <a:gd name="connsiteX4" fmla="*/ 0 w 6555921"/>
              <a:gd name="connsiteY4" fmla="*/ 0 h 630942"/>
              <a:gd name="connsiteX0" fmla="*/ 0 w 6992570"/>
              <a:gd name="connsiteY0" fmla="*/ 0 h 630942"/>
              <a:gd name="connsiteX1" fmla="*/ 6368142 w 6992570"/>
              <a:gd name="connsiteY1" fmla="*/ 0 h 630942"/>
              <a:gd name="connsiteX2" fmla="*/ 6327321 w 6992570"/>
              <a:gd name="connsiteY2" fmla="*/ 111556 h 630942"/>
              <a:gd name="connsiteX3" fmla="*/ 6555921 w 6992570"/>
              <a:gd name="connsiteY3" fmla="*/ 630942 h 630942"/>
              <a:gd name="connsiteX4" fmla="*/ 0 w 6992570"/>
              <a:gd name="connsiteY4" fmla="*/ 630942 h 630942"/>
              <a:gd name="connsiteX5" fmla="*/ 0 w 6992570"/>
              <a:gd name="connsiteY5" fmla="*/ 0 h 630942"/>
              <a:gd name="connsiteX0" fmla="*/ 0 w 7081344"/>
              <a:gd name="connsiteY0" fmla="*/ 0 h 630942"/>
              <a:gd name="connsiteX1" fmla="*/ 6368142 w 7081344"/>
              <a:gd name="connsiteY1" fmla="*/ 0 h 630942"/>
              <a:gd name="connsiteX2" fmla="*/ 6327321 w 7081344"/>
              <a:gd name="connsiteY2" fmla="*/ 111556 h 630942"/>
              <a:gd name="connsiteX3" fmla="*/ 6662056 w 7081344"/>
              <a:gd name="connsiteY3" fmla="*/ 152377 h 630942"/>
              <a:gd name="connsiteX4" fmla="*/ 6555921 w 7081344"/>
              <a:gd name="connsiteY4" fmla="*/ 630942 h 630942"/>
              <a:gd name="connsiteX5" fmla="*/ 0 w 7081344"/>
              <a:gd name="connsiteY5" fmla="*/ 630942 h 630942"/>
              <a:gd name="connsiteX6" fmla="*/ 0 w 7081344"/>
              <a:gd name="connsiteY6" fmla="*/ 0 h 630942"/>
              <a:gd name="connsiteX0" fmla="*/ 0 w 7006501"/>
              <a:gd name="connsiteY0" fmla="*/ 0 h 630942"/>
              <a:gd name="connsiteX1" fmla="*/ 6368142 w 7006501"/>
              <a:gd name="connsiteY1" fmla="*/ 0 h 630942"/>
              <a:gd name="connsiteX2" fmla="*/ 6327321 w 7006501"/>
              <a:gd name="connsiteY2" fmla="*/ 111556 h 630942"/>
              <a:gd name="connsiteX3" fmla="*/ 6662056 w 7006501"/>
              <a:gd name="connsiteY3" fmla="*/ 152377 h 630942"/>
              <a:gd name="connsiteX4" fmla="*/ 6368142 w 7006501"/>
              <a:gd name="connsiteY4" fmla="*/ 421799 h 630942"/>
              <a:gd name="connsiteX5" fmla="*/ 6555921 w 7006501"/>
              <a:gd name="connsiteY5" fmla="*/ 630942 h 630942"/>
              <a:gd name="connsiteX6" fmla="*/ 0 w 7006501"/>
              <a:gd name="connsiteY6" fmla="*/ 630942 h 630942"/>
              <a:gd name="connsiteX7" fmla="*/ 0 w 7006501"/>
              <a:gd name="connsiteY7" fmla="*/ 0 h 630942"/>
              <a:gd name="connsiteX0" fmla="*/ 0 w 7003048"/>
              <a:gd name="connsiteY0" fmla="*/ 0 h 630942"/>
              <a:gd name="connsiteX1" fmla="*/ 6368142 w 7003048"/>
              <a:gd name="connsiteY1" fmla="*/ 0 h 630942"/>
              <a:gd name="connsiteX2" fmla="*/ 6327321 w 7003048"/>
              <a:gd name="connsiteY2" fmla="*/ 111556 h 630942"/>
              <a:gd name="connsiteX3" fmla="*/ 6662056 w 7003048"/>
              <a:gd name="connsiteY3" fmla="*/ 152377 h 630942"/>
              <a:gd name="connsiteX4" fmla="*/ 6351813 w 7003048"/>
              <a:gd name="connsiteY4" fmla="*/ 250349 h 630942"/>
              <a:gd name="connsiteX5" fmla="*/ 6555921 w 7003048"/>
              <a:gd name="connsiteY5" fmla="*/ 630942 h 630942"/>
              <a:gd name="connsiteX6" fmla="*/ 0 w 7003048"/>
              <a:gd name="connsiteY6" fmla="*/ 630942 h 630942"/>
              <a:gd name="connsiteX7" fmla="*/ 0 w 7003048"/>
              <a:gd name="connsiteY7" fmla="*/ 0 h 630942"/>
              <a:gd name="connsiteX0" fmla="*/ 0 w 7006071"/>
              <a:gd name="connsiteY0" fmla="*/ 0 h 630942"/>
              <a:gd name="connsiteX1" fmla="*/ 6368142 w 7006071"/>
              <a:gd name="connsiteY1" fmla="*/ 0 h 630942"/>
              <a:gd name="connsiteX2" fmla="*/ 6327321 w 7006071"/>
              <a:gd name="connsiteY2" fmla="*/ 111556 h 630942"/>
              <a:gd name="connsiteX3" fmla="*/ 6662056 w 7006071"/>
              <a:gd name="connsiteY3" fmla="*/ 152377 h 630942"/>
              <a:gd name="connsiteX4" fmla="*/ 6351813 w 7006071"/>
              <a:gd name="connsiteY4" fmla="*/ 250349 h 630942"/>
              <a:gd name="connsiteX5" fmla="*/ 6555921 w 7006071"/>
              <a:gd name="connsiteY5" fmla="*/ 630942 h 630942"/>
              <a:gd name="connsiteX6" fmla="*/ 0 w 7006071"/>
              <a:gd name="connsiteY6" fmla="*/ 630942 h 630942"/>
              <a:gd name="connsiteX7" fmla="*/ 0 w 7006071"/>
              <a:gd name="connsiteY7" fmla="*/ 0 h 630942"/>
              <a:gd name="connsiteX0" fmla="*/ 0 w 7051349"/>
              <a:gd name="connsiteY0" fmla="*/ 0 h 630942"/>
              <a:gd name="connsiteX1" fmla="*/ 6368142 w 7051349"/>
              <a:gd name="connsiteY1" fmla="*/ 0 h 630942"/>
              <a:gd name="connsiteX2" fmla="*/ 6327321 w 7051349"/>
              <a:gd name="connsiteY2" fmla="*/ 111556 h 630942"/>
              <a:gd name="connsiteX3" fmla="*/ 6662056 w 7051349"/>
              <a:gd name="connsiteY3" fmla="*/ 152377 h 630942"/>
              <a:gd name="connsiteX4" fmla="*/ 6351813 w 7051349"/>
              <a:gd name="connsiteY4" fmla="*/ 250349 h 630942"/>
              <a:gd name="connsiteX5" fmla="*/ 6498771 w 7051349"/>
              <a:gd name="connsiteY5" fmla="*/ 307499 h 630942"/>
              <a:gd name="connsiteX6" fmla="*/ 6555921 w 7051349"/>
              <a:gd name="connsiteY6" fmla="*/ 630942 h 630942"/>
              <a:gd name="connsiteX7" fmla="*/ 0 w 7051349"/>
              <a:gd name="connsiteY7" fmla="*/ 630942 h 630942"/>
              <a:gd name="connsiteX8" fmla="*/ 0 w 7051349"/>
              <a:gd name="connsiteY8" fmla="*/ 0 h 630942"/>
              <a:gd name="connsiteX0" fmla="*/ 0 w 7006224"/>
              <a:gd name="connsiteY0" fmla="*/ 0 h 630942"/>
              <a:gd name="connsiteX1" fmla="*/ 6368142 w 7006224"/>
              <a:gd name="connsiteY1" fmla="*/ 0 h 630942"/>
              <a:gd name="connsiteX2" fmla="*/ 6327321 w 7006224"/>
              <a:gd name="connsiteY2" fmla="*/ 111556 h 630942"/>
              <a:gd name="connsiteX3" fmla="*/ 6662056 w 7006224"/>
              <a:gd name="connsiteY3" fmla="*/ 152377 h 630942"/>
              <a:gd name="connsiteX4" fmla="*/ 6351813 w 7006224"/>
              <a:gd name="connsiteY4" fmla="*/ 250349 h 630942"/>
              <a:gd name="connsiteX5" fmla="*/ 6498771 w 7006224"/>
              <a:gd name="connsiteY5" fmla="*/ 307499 h 630942"/>
              <a:gd name="connsiteX6" fmla="*/ 6368143 w 7006224"/>
              <a:gd name="connsiteY6" fmla="*/ 348320 h 630942"/>
              <a:gd name="connsiteX7" fmla="*/ 6555921 w 7006224"/>
              <a:gd name="connsiteY7" fmla="*/ 630942 h 630942"/>
              <a:gd name="connsiteX8" fmla="*/ 0 w 7006224"/>
              <a:gd name="connsiteY8" fmla="*/ 630942 h 630942"/>
              <a:gd name="connsiteX9" fmla="*/ 0 w 7006224"/>
              <a:gd name="connsiteY9" fmla="*/ 0 h 630942"/>
              <a:gd name="connsiteX0" fmla="*/ 0 w 7044272"/>
              <a:gd name="connsiteY0" fmla="*/ 0 h 630942"/>
              <a:gd name="connsiteX1" fmla="*/ 6368142 w 7044272"/>
              <a:gd name="connsiteY1" fmla="*/ 0 h 630942"/>
              <a:gd name="connsiteX2" fmla="*/ 6327321 w 7044272"/>
              <a:gd name="connsiteY2" fmla="*/ 111556 h 630942"/>
              <a:gd name="connsiteX3" fmla="*/ 6662056 w 7044272"/>
              <a:gd name="connsiteY3" fmla="*/ 152377 h 630942"/>
              <a:gd name="connsiteX4" fmla="*/ 6351813 w 7044272"/>
              <a:gd name="connsiteY4" fmla="*/ 250349 h 630942"/>
              <a:gd name="connsiteX5" fmla="*/ 6498771 w 7044272"/>
              <a:gd name="connsiteY5" fmla="*/ 307499 h 630942"/>
              <a:gd name="connsiteX6" fmla="*/ 6368143 w 7044272"/>
              <a:gd name="connsiteY6" fmla="*/ 348320 h 630942"/>
              <a:gd name="connsiteX7" fmla="*/ 6408964 w 7044272"/>
              <a:gd name="connsiteY7" fmla="*/ 462620 h 630942"/>
              <a:gd name="connsiteX8" fmla="*/ 6555921 w 7044272"/>
              <a:gd name="connsiteY8" fmla="*/ 630942 h 630942"/>
              <a:gd name="connsiteX9" fmla="*/ 0 w 7044272"/>
              <a:gd name="connsiteY9" fmla="*/ 630942 h 630942"/>
              <a:gd name="connsiteX10" fmla="*/ 0 w 7044272"/>
              <a:gd name="connsiteY10" fmla="*/ 0 h 630942"/>
              <a:gd name="connsiteX0" fmla="*/ 0 w 6927675"/>
              <a:gd name="connsiteY0" fmla="*/ 0 h 630942"/>
              <a:gd name="connsiteX1" fmla="*/ 6368142 w 6927675"/>
              <a:gd name="connsiteY1" fmla="*/ 0 h 630942"/>
              <a:gd name="connsiteX2" fmla="*/ 6327321 w 6927675"/>
              <a:gd name="connsiteY2" fmla="*/ 111556 h 630942"/>
              <a:gd name="connsiteX3" fmla="*/ 6662056 w 6927675"/>
              <a:gd name="connsiteY3" fmla="*/ 152377 h 630942"/>
              <a:gd name="connsiteX4" fmla="*/ 6351813 w 6927675"/>
              <a:gd name="connsiteY4" fmla="*/ 250349 h 630942"/>
              <a:gd name="connsiteX5" fmla="*/ 6498771 w 6927675"/>
              <a:gd name="connsiteY5" fmla="*/ 307499 h 630942"/>
              <a:gd name="connsiteX6" fmla="*/ 6368143 w 6927675"/>
              <a:gd name="connsiteY6" fmla="*/ 348320 h 630942"/>
              <a:gd name="connsiteX7" fmla="*/ 6408964 w 6927675"/>
              <a:gd name="connsiteY7" fmla="*/ 462620 h 630942"/>
              <a:gd name="connsiteX8" fmla="*/ 6400800 w 6927675"/>
              <a:gd name="connsiteY8" fmla="*/ 630942 h 630942"/>
              <a:gd name="connsiteX9" fmla="*/ 0 w 6927675"/>
              <a:gd name="connsiteY9" fmla="*/ 630942 h 630942"/>
              <a:gd name="connsiteX10" fmla="*/ 0 w 6927675"/>
              <a:gd name="connsiteY10" fmla="*/ 0 h 630942"/>
              <a:gd name="connsiteX0" fmla="*/ 0 w 6927675"/>
              <a:gd name="connsiteY0" fmla="*/ 0 h 630942"/>
              <a:gd name="connsiteX1" fmla="*/ 6368142 w 6927675"/>
              <a:gd name="connsiteY1" fmla="*/ 0 h 630942"/>
              <a:gd name="connsiteX2" fmla="*/ 6327321 w 6927675"/>
              <a:gd name="connsiteY2" fmla="*/ 111556 h 630942"/>
              <a:gd name="connsiteX3" fmla="*/ 6662056 w 6927675"/>
              <a:gd name="connsiteY3" fmla="*/ 152377 h 630942"/>
              <a:gd name="connsiteX4" fmla="*/ 6351813 w 6927675"/>
              <a:gd name="connsiteY4" fmla="*/ 250349 h 630942"/>
              <a:gd name="connsiteX5" fmla="*/ 6498771 w 6927675"/>
              <a:gd name="connsiteY5" fmla="*/ 307499 h 630942"/>
              <a:gd name="connsiteX6" fmla="*/ 6368143 w 6927675"/>
              <a:gd name="connsiteY6" fmla="*/ 348320 h 630942"/>
              <a:gd name="connsiteX7" fmla="*/ 6408964 w 6927675"/>
              <a:gd name="connsiteY7" fmla="*/ 462620 h 630942"/>
              <a:gd name="connsiteX8" fmla="*/ 6400800 w 6927675"/>
              <a:gd name="connsiteY8" fmla="*/ 630942 h 630942"/>
              <a:gd name="connsiteX9" fmla="*/ 0 w 6927675"/>
              <a:gd name="connsiteY9" fmla="*/ 630942 h 630942"/>
              <a:gd name="connsiteX10" fmla="*/ 0 w 6927675"/>
              <a:gd name="connsiteY10" fmla="*/ 0 h 630942"/>
              <a:gd name="connsiteX0" fmla="*/ 0 w 6927675"/>
              <a:gd name="connsiteY0" fmla="*/ 0 h 630942"/>
              <a:gd name="connsiteX1" fmla="*/ 6368142 w 6927675"/>
              <a:gd name="connsiteY1" fmla="*/ 0 h 630942"/>
              <a:gd name="connsiteX2" fmla="*/ 6327321 w 6927675"/>
              <a:gd name="connsiteY2" fmla="*/ 111556 h 630942"/>
              <a:gd name="connsiteX3" fmla="*/ 6662056 w 6927675"/>
              <a:gd name="connsiteY3" fmla="*/ 152377 h 630942"/>
              <a:gd name="connsiteX4" fmla="*/ 6351813 w 6927675"/>
              <a:gd name="connsiteY4" fmla="*/ 250349 h 630942"/>
              <a:gd name="connsiteX5" fmla="*/ 6498771 w 6927675"/>
              <a:gd name="connsiteY5" fmla="*/ 307499 h 630942"/>
              <a:gd name="connsiteX6" fmla="*/ 6368143 w 6927675"/>
              <a:gd name="connsiteY6" fmla="*/ 348320 h 630942"/>
              <a:gd name="connsiteX7" fmla="*/ 6408964 w 6927675"/>
              <a:gd name="connsiteY7" fmla="*/ 462620 h 630942"/>
              <a:gd name="connsiteX8" fmla="*/ 6400800 w 6927675"/>
              <a:gd name="connsiteY8" fmla="*/ 630942 h 630942"/>
              <a:gd name="connsiteX9" fmla="*/ 0 w 6927675"/>
              <a:gd name="connsiteY9" fmla="*/ 630942 h 630942"/>
              <a:gd name="connsiteX10" fmla="*/ 0 w 6927675"/>
              <a:gd name="connsiteY10" fmla="*/ 0 h 630942"/>
              <a:gd name="connsiteX0" fmla="*/ 116 w 6927791"/>
              <a:gd name="connsiteY0" fmla="*/ 0 h 630942"/>
              <a:gd name="connsiteX1" fmla="*/ 6368258 w 6927791"/>
              <a:gd name="connsiteY1" fmla="*/ 0 h 630942"/>
              <a:gd name="connsiteX2" fmla="*/ 6327437 w 6927791"/>
              <a:gd name="connsiteY2" fmla="*/ 111556 h 630942"/>
              <a:gd name="connsiteX3" fmla="*/ 6662172 w 6927791"/>
              <a:gd name="connsiteY3" fmla="*/ 152377 h 630942"/>
              <a:gd name="connsiteX4" fmla="*/ 6351929 w 6927791"/>
              <a:gd name="connsiteY4" fmla="*/ 250349 h 630942"/>
              <a:gd name="connsiteX5" fmla="*/ 6498887 w 6927791"/>
              <a:gd name="connsiteY5" fmla="*/ 307499 h 630942"/>
              <a:gd name="connsiteX6" fmla="*/ 6368259 w 6927791"/>
              <a:gd name="connsiteY6" fmla="*/ 348320 h 630942"/>
              <a:gd name="connsiteX7" fmla="*/ 6409080 w 6927791"/>
              <a:gd name="connsiteY7" fmla="*/ 462620 h 630942"/>
              <a:gd name="connsiteX8" fmla="*/ 6400916 w 6927791"/>
              <a:gd name="connsiteY8" fmla="*/ 630942 h 630942"/>
              <a:gd name="connsiteX9" fmla="*/ 116 w 6927791"/>
              <a:gd name="connsiteY9" fmla="*/ 630942 h 630942"/>
              <a:gd name="connsiteX10" fmla="*/ 74956 w 6927791"/>
              <a:gd name="connsiteY10" fmla="*/ 468063 h 630942"/>
              <a:gd name="connsiteX11" fmla="*/ 116 w 6927791"/>
              <a:gd name="connsiteY11" fmla="*/ 0 h 630942"/>
              <a:gd name="connsiteX0" fmla="*/ 116 w 6927791"/>
              <a:gd name="connsiteY0" fmla="*/ 0 h 630942"/>
              <a:gd name="connsiteX1" fmla="*/ 6368258 w 6927791"/>
              <a:gd name="connsiteY1" fmla="*/ 0 h 630942"/>
              <a:gd name="connsiteX2" fmla="*/ 6327437 w 6927791"/>
              <a:gd name="connsiteY2" fmla="*/ 111556 h 630942"/>
              <a:gd name="connsiteX3" fmla="*/ 6662172 w 6927791"/>
              <a:gd name="connsiteY3" fmla="*/ 152377 h 630942"/>
              <a:gd name="connsiteX4" fmla="*/ 6351929 w 6927791"/>
              <a:gd name="connsiteY4" fmla="*/ 250349 h 630942"/>
              <a:gd name="connsiteX5" fmla="*/ 6498887 w 6927791"/>
              <a:gd name="connsiteY5" fmla="*/ 307499 h 630942"/>
              <a:gd name="connsiteX6" fmla="*/ 6368259 w 6927791"/>
              <a:gd name="connsiteY6" fmla="*/ 348320 h 630942"/>
              <a:gd name="connsiteX7" fmla="*/ 6409080 w 6927791"/>
              <a:gd name="connsiteY7" fmla="*/ 462620 h 630942"/>
              <a:gd name="connsiteX8" fmla="*/ 6400916 w 6927791"/>
              <a:gd name="connsiteY8" fmla="*/ 630942 h 630942"/>
              <a:gd name="connsiteX9" fmla="*/ 116 w 6927791"/>
              <a:gd name="connsiteY9" fmla="*/ 630942 h 630942"/>
              <a:gd name="connsiteX10" fmla="*/ 74956 w 6927791"/>
              <a:gd name="connsiteY10" fmla="*/ 468063 h 630942"/>
              <a:gd name="connsiteX11" fmla="*/ 116 w 6927791"/>
              <a:gd name="connsiteY11" fmla="*/ 0 h 630942"/>
              <a:gd name="connsiteX0" fmla="*/ 150 w 6927825"/>
              <a:gd name="connsiteY0" fmla="*/ 0 h 630942"/>
              <a:gd name="connsiteX1" fmla="*/ 6368292 w 6927825"/>
              <a:gd name="connsiteY1" fmla="*/ 0 h 630942"/>
              <a:gd name="connsiteX2" fmla="*/ 6327471 w 6927825"/>
              <a:gd name="connsiteY2" fmla="*/ 111556 h 630942"/>
              <a:gd name="connsiteX3" fmla="*/ 6662206 w 6927825"/>
              <a:gd name="connsiteY3" fmla="*/ 152377 h 630942"/>
              <a:gd name="connsiteX4" fmla="*/ 6351963 w 6927825"/>
              <a:gd name="connsiteY4" fmla="*/ 250349 h 630942"/>
              <a:gd name="connsiteX5" fmla="*/ 6498921 w 6927825"/>
              <a:gd name="connsiteY5" fmla="*/ 307499 h 630942"/>
              <a:gd name="connsiteX6" fmla="*/ 6368293 w 6927825"/>
              <a:gd name="connsiteY6" fmla="*/ 348320 h 630942"/>
              <a:gd name="connsiteX7" fmla="*/ 6409114 w 6927825"/>
              <a:gd name="connsiteY7" fmla="*/ 462620 h 630942"/>
              <a:gd name="connsiteX8" fmla="*/ 6400950 w 6927825"/>
              <a:gd name="connsiteY8" fmla="*/ 630942 h 630942"/>
              <a:gd name="connsiteX9" fmla="*/ 150 w 6927825"/>
              <a:gd name="connsiteY9" fmla="*/ 630942 h 630942"/>
              <a:gd name="connsiteX10" fmla="*/ 55940 w 6927825"/>
              <a:gd name="connsiteY10" fmla="*/ 534738 h 630942"/>
              <a:gd name="connsiteX11" fmla="*/ 150 w 6927825"/>
              <a:gd name="connsiteY11" fmla="*/ 0 h 630942"/>
              <a:gd name="connsiteX0" fmla="*/ 481835 w 7409510"/>
              <a:gd name="connsiteY0" fmla="*/ 0 h 630942"/>
              <a:gd name="connsiteX1" fmla="*/ 6849977 w 7409510"/>
              <a:gd name="connsiteY1" fmla="*/ 0 h 630942"/>
              <a:gd name="connsiteX2" fmla="*/ 6809156 w 7409510"/>
              <a:gd name="connsiteY2" fmla="*/ 111556 h 630942"/>
              <a:gd name="connsiteX3" fmla="*/ 7143891 w 7409510"/>
              <a:gd name="connsiteY3" fmla="*/ 152377 h 630942"/>
              <a:gd name="connsiteX4" fmla="*/ 6833648 w 7409510"/>
              <a:gd name="connsiteY4" fmla="*/ 250349 h 630942"/>
              <a:gd name="connsiteX5" fmla="*/ 6980606 w 7409510"/>
              <a:gd name="connsiteY5" fmla="*/ 307499 h 630942"/>
              <a:gd name="connsiteX6" fmla="*/ 6849978 w 7409510"/>
              <a:gd name="connsiteY6" fmla="*/ 348320 h 630942"/>
              <a:gd name="connsiteX7" fmla="*/ 6890799 w 7409510"/>
              <a:gd name="connsiteY7" fmla="*/ 462620 h 630942"/>
              <a:gd name="connsiteX8" fmla="*/ 6882635 w 7409510"/>
              <a:gd name="connsiteY8" fmla="*/ 630942 h 630942"/>
              <a:gd name="connsiteX9" fmla="*/ 481835 w 7409510"/>
              <a:gd name="connsiteY9" fmla="*/ 630942 h 630942"/>
              <a:gd name="connsiteX10" fmla="*/ 537625 w 7409510"/>
              <a:gd name="connsiteY10" fmla="*/ 534738 h 630942"/>
              <a:gd name="connsiteX11" fmla="*/ 451900 w 7409510"/>
              <a:gd name="connsiteY11" fmla="*/ 306138 h 630942"/>
              <a:gd name="connsiteX12" fmla="*/ 481835 w 7409510"/>
              <a:gd name="connsiteY12" fmla="*/ 0 h 630942"/>
              <a:gd name="connsiteX0" fmla="*/ 481835 w 7409510"/>
              <a:gd name="connsiteY0" fmla="*/ 0 h 630942"/>
              <a:gd name="connsiteX1" fmla="*/ 6849977 w 7409510"/>
              <a:gd name="connsiteY1" fmla="*/ 0 h 630942"/>
              <a:gd name="connsiteX2" fmla="*/ 6809156 w 7409510"/>
              <a:gd name="connsiteY2" fmla="*/ 111556 h 630942"/>
              <a:gd name="connsiteX3" fmla="*/ 7143891 w 7409510"/>
              <a:gd name="connsiteY3" fmla="*/ 152377 h 630942"/>
              <a:gd name="connsiteX4" fmla="*/ 6833648 w 7409510"/>
              <a:gd name="connsiteY4" fmla="*/ 250349 h 630942"/>
              <a:gd name="connsiteX5" fmla="*/ 6980606 w 7409510"/>
              <a:gd name="connsiteY5" fmla="*/ 307499 h 630942"/>
              <a:gd name="connsiteX6" fmla="*/ 6849978 w 7409510"/>
              <a:gd name="connsiteY6" fmla="*/ 348320 h 630942"/>
              <a:gd name="connsiteX7" fmla="*/ 6890799 w 7409510"/>
              <a:gd name="connsiteY7" fmla="*/ 462620 h 630942"/>
              <a:gd name="connsiteX8" fmla="*/ 6882635 w 7409510"/>
              <a:gd name="connsiteY8" fmla="*/ 630942 h 630942"/>
              <a:gd name="connsiteX9" fmla="*/ 481835 w 7409510"/>
              <a:gd name="connsiteY9" fmla="*/ 630942 h 630942"/>
              <a:gd name="connsiteX10" fmla="*/ 537625 w 7409510"/>
              <a:gd name="connsiteY10" fmla="*/ 534738 h 630942"/>
              <a:gd name="connsiteX11" fmla="*/ 451900 w 7409510"/>
              <a:gd name="connsiteY11" fmla="*/ 306138 h 630942"/>
              <a:gd name="connsiteX12" fmla="*/ 481835 w 7409510"/>
              <a:gd name="connsiteY12" fmla="*/ 0 h 630942"/>
              <a:gd name="connsiteX0" fmla="*/ 481835 w 7409510"/>
              <a:gd name="connsiteY0" fmla="*/ 0 h 630942"/>
              <a:gd name="connsiteX1" fmla="*/ 6849977 w 7409510"/>
              <a:gd name="connsiteY1" fmla="*/ 0 h 630942"/>
              <a:gd name="connsiteX2" fmla="*/ 6809156 w 7409510"/>
              <a:gd name="connsiteY2" fmla="*/ 111556 h 630942"/>
              <a:gd name="connsiteX3" fmla="*/ 7143891 w 7409510"/>
              <a:gd name="connsiteY3" fmla="*/ 152377 h 630942"/>
              <a:gd name="connsiteX4" fmla="*/ 6833648 w 7409510"/>
              <a:gd name="connsiteY4" fmla="*/ 250349 h 630942"/>
              <a:gd name="connsiteX5" fmla="*/ 6980606 w 7409510"/>
              <a:gd name="connsiteY5" fmla="*/ 307499 h 630942"/>
              <a:gd name="connsiteX6" fmla="*/ 6849978 w 7409510"/>
              <a:gd name="connsiteY6" fmla="*/ 348320 h 630942"/>
              <a:gd name="connsiteX7" fmla="*/ 6890799 w 7409510"/>
              <a:gd name="connsiteY7" fmla="*/ 462620 h 630942"/>
              <a:gd name="connsiteX8" fmla="*/ 6882635 w 7409510"/>
              <a:gd name="connsiteY8" fmla="*/ 630942 h 630942"/>
              <a:gd name="connsiteX9" fmla="*/ 481835 w 7409510"/>
              <a:gd name="connsiteY9" fmla="*/ 630942 h 630942"/>
              <a:gd name="connsiteX10" fmla="*/ 537625 w 7409510"/>
              <a:gd name="connsiteY10" fmla="*/ 534738 h 630942"/>
              <a:gd name="connsiteX11" fmla="*/ 451900 w 7409510"/>
              <a:gd name="connsiteY11" fmla="*/ 306138 h 630942"/>
              <a:gd name="connsiteX12" fmla="*/ 481835 w 7409510"/>
              <a:gd name="connsiteY12" fmla="*/ 0 h 630942"/>
              <a:gd name="connsiteX0" fmla="*/ 444702 w 7372377"/>
              <a:gd name="connsiteY0" fmla="*/ 0 h 630942"/>
              <a:gd name="connsiteX1" fmla="*/ 6812844 w 7372377"/>
              <a:gd name="connsiteY1" fmla="*/ 0 h 630942"/>
              <a:gd name="connsiteX2" fmla="*/ 6772023 w 7372377"/>
              <a:gd name="connsiteY2" fmla="*/ 111556 h 630942"/>
              <a:gd name="connsiteX3" fmla="*/ 7106758 w 7372377"/>
              <a:gd name="connsiteY3" fmla="*/ 152377 h 630942"/>
              <a:gd name="connsiteX4" fmla="*/ 6796515 w 7372377"/>
              <a:gd name="connsiteY4" fmla="*/ 250349 h 630942"/>
              <a:gd name="connsiteX5" fmla="*/ 6943473 w 7372377"/>
              <a:gd name="connsiteY5" fmla="*/ 307499 h 630942"/>
              <a:gd name="connsiteX6" fmla="*/ 6812845 w 7372377"/>
              <a:gd name="connsiteY6" fmla="*/ 348320 h 630942"/>
              <a:gd name="connsiteX7" fmla="*/ 6853666 w 7372377"/>
              <a:gd name="connsiteY7" fmla="*/ 462620 h 630942"/>
              <a:gd name="connsiteX8" fmla="*/ 6845502 w 7372377"/>
              <a:gd name="connsiteY8" fmla="*/ 630942 h 630942"/>
              <a:gd name="connsiteX9" fmla="*/ 444702 w 7372377"/>
              <a:gd name="connsiteY9" fmla="*/ 630942 h 630942"/>
              <a:gd name="connsiteX10" fmla="*/ 500492 w 7372377"/>
              <a:gd name="connsiteY10" fmla="*/ 534738 h 630942"/>
              <a:gd name="connsiteX11" fmla="*/ 414767 w 7372377"/>
              <a:gd name="connsiteY11" fmla="*/ 306138 h 630942"/>
              <a:gd name="connsiteX12" fmla="*/ 444702 w 7372377"/>
              <a:gd name="connsiteY12" fmla="*/ 0 h 630942"/>
              <a:gd name="connsiteX0" fmla="*/ 429595 w 7357270"/>
              <a:gd name="connsiteY0" fmla="*/ 0 h 630942"/>
              <a:gd name="connsiteX1" fmla="*/ 6797737 w 7357270"/>
              <a:gd name="connsiteY1" fmla="*/ 0 h 630942"/>
              <a:gd name="connsiteX2" fmla="*/ 6756916 w 7357270"/>
              <a:gd name="connsiteY2" fmla="*/ 111556 h 630942"/>
              <a:gd name="connsiteX3" fmla="*/ 7091651 w 7357270"/>
              <a:gd name="connsiteY3" fmla="*/ 152377 h 630942"/>
              <a:gd name="connsiteX4" fmla="*/ 6781408 w 7357270"/>
              <a:gd name="connsiteY4" fmla="*/ 250349 h 630942"/>
              <a:gd name="connsiteX5" fmla="*/ 6928366 w 7357270"/>
              <a:gd name="connsiteY5" fmla="*/ 307499 h 630942"/>
              <a:gd name="connsiteX6" fmla="*/ 6797738 w 7357270"/>
              <a:gd name="connsiteY6" fmla="*/ 348320 h 630942"/>
              <a:gd name="connsiteX7" fmla="*/ 6838559 w 7357270"/>
              <a:gd name="connsiteY7" fmla="*/ 462620 h 630942"/>
              <a:gd name="connsiteX8" fmla="*/ 6830395 w 7357270"/>
              <a:gd name="connsiteY8" fmla="*/ 630942 h 630942"/>
              <a:gd name="connsiteX9" fmla="*/ 429595 w 7357270"/>
              <a:gd name="connsiteY9" fmla="*/ 630942 h 630942"/>
              <a:gd name="connsiteX10" fmla="*/ 485385 w 7357270"/>
              <a:gd name="connsiteY10" fmla="*/ 534738 h 630942"/>
              <a:gd name="connsiteX11" fmla="*/ 466335 w 7357270"/>
              <a:gd name="connsiteY11" fmla="*/ 315663 h 630942"/>
              <a:gd name="connsiteX12" fmla="*/ 429595 w 7357270"/>
              <a:gd name="connsiteY12" fmla="*/ 0 h 630942"/>
              <a:gd name="connsiteX0" fmla="*/ 429595 w 7357270"/>
              <a:gd name="connsiteY0" fmla="*/ 0 h 630942"/>
              <a:gd name="connsiteX1" fmla="*/ 6797737 w 7357270"/>
              <a:gd name="connsiteY1" fmla="*/ 0 h 630942"/>
              <a:gd name="connsiteX2" fmla="*/ 6756916 w 7357270"/>
              <a:gd name="connsiteY2" fmla="*/ 111556 h 630942"/>
              <a:gd name="connsiteX3" fmla="*/ 7091651 w 7357270"/>
              <a:gd name="connsiteY3" fmla="*/ 152377 h 630942"/>
              <a:gd name="connsiteX4" fmla="*/ 6781408 w 7357270"/>
              <a:gd name="connsiteY4" fmla="*/ 250349 h 630942"/>
              <a:gd name="connsiteX5" fmla="*/ 6928366 w 7357270"/>
              <a:gd name="connsiteY5" fmla="*/ 307499 h 630942"/>
              <a:gd name="connsiteX6" fmla="*/ 6797738 w 7357270"/>
              <a:gd name="connsiteY6" fmla="*/ 348320 h 630942"/>
              <a:gd name="connsiteX7" fmla="*/ 6838559 w 7357270"/>
              <a:gd name="connsiteY7" fmla="*/ 462620 h 630942"/>
              <a:gd name="connsiteX8" fmla="*/ 6830395 w 7357270"/>
              <a:gd name="connsiteY8" fmla="*/ 630942 h 630942"/>
              <a:gd name="connsiteX9" fmla="*/ 429595 w 7357270"/>
              <a:gd name="connsiteY9" fmla="*/ 630942 h 630942"/>
              <a:gd name="connsiteX10" fmla="*/ 485385 w 7357270"/>
              <a:gd name="connsiteY10" fmla="*/ 534738 h 630942"/>
              <a:gd name="connsiteX11" fmla="*/ 466335 w 7357270"/>
              <a:gd name="connsiteY11" fmla="*/ 315663 h 630942"/>
              <a:gd name="connsiteX12" fmla="*/ 429595 w 7357270"/>
              <a:gd name="connsiteY12" fmla="*/ 0 h 630942"/>
              <a:gd name="connsiteX0" fmla="*/ 429595 w 7357270"/>
              <a:gd name="connsiteY0" fmla="*/ 0 h 630942"/>
              <a:gd name="connsiteX1" fmla="*/ 6797737 w 7357270"/>
              <a:gd name="connsiteY1" fmla="*/ 0 h 630942"/>
              <a:gd name="connsiteX2" fmla="*/ 6756916 w 7357270"/>
              <a:gd name="connsiteY2" fmla="*/ 111556 h 630942"/>
              <a:gd name="connsiteX3" fmla="*/ 7091651 w 7357270"/>
              <a:gd name="connsiteY3" fmla="*/ 152377 h 630942"/>
              <a:gd name="connsiteX4" fmla="*/ 6781408 w 7357270"/>
              <a:gd name="connsiteY4" fmla="*/ 250349 h 630942"/>
              <a:gd name="connsiteX5" fmla="*/ 6928366 w 7357270"/>
              <a:gd name="connsiteY5" fmla="*/ 307499 h 630942"/>
              <a:gd name="connsiteX6" fmla="*/ 6797738 w 7357270"/>
              <a:gd name="connsiteY6" fmla="*/ 348320 h 630942"/>
              <a:gd name="connsiteX7" fmla="*/ 6838559 w 7357270"/>
              <a:gd name="connsiteY7" fmla="*/ 462620 h 630942"/>
              <a:gd name="connsiteX8" fmla="*/ 6830395 w 7357270"/>
              <a:gd name="connsiteY8" fmla="*/ 630942 h 630942"/>
              <a:gd name="connsiteX9" fmla="*/ 429595 w 7357270"/>
              <a:gd name="connsiteY9" fmla="*/ 630942 h 630942"/>
              <a:gd name="connsiteX10" fmla="*/ 485385 w 7357270"/>
              <a:gd name="connsiteY10" fmla="*/ 534738 h 630942"/>
              <a:gd name="connsiteX11" fmla="*/ 466335 w 7357270"/>
              <a:gd name="connsiteY11" fmla="*/ 315663 h 630942"/>
              <a:gd name="connsiteX12" fmla="*/ 429595 w 7357270"/>
              <a:gd name="connsiteY12" fmla="*/ 0 h 630942"/>
              <a:gd name="connsiteX0" fmla="*/ 429595 w 7357270"/>
              <a:gd name="connsiteY0" fmla="*/ 0 h 630942"/>
              <a:gd name="connsiteX1" fmla="*/ 6797737 w 7357270"/>
              <a:gd name="connsiteY1" fmla="*/ 0 h 630942"/>
              <a:gd name="connsiteX2" fmla="*/ 6756916 w 7357270"/>
              <a:gd name="connsiteY2" fmla="*/ 111556 h 630942"/>
              <a:gd name="connsiteX3" fmla="*/ 7091651 w 7357270"/>
              <a:gd name="connsiteY3" fmla="*/ 152377 h 630942"/>
              <a:gd name="connsiteX4" fmla="*/ 6781408 w 7357270"/>
              <a:gd name="connsiteY4" fmla="*/ 250349 h 630942"/>
              <a:gd name="connsiteX5" fmla="*/ 6928366 w 7357270"/>
              <a:gd name="connsiteY5" fmla="*/ 307499 h 630942"/>
              <a:gd name="connsiteX6" fmla="*/ 6797738 w 7357270"/>
              <a:gd name="connsiteY6" fmla="*/ 348320 h 630942"/>
              <a:gd name="connsiteX7" fmla="*/ 6838559 w 7357270"/>
              <a:gd name="connsiteY7" fmla="*/ 462620 h 630942"/>
              <a:gd name="connsiteX8" fmla="*/ 6830395 w 7357270"/>
              <a:gd name="connsiteY8" fmla="*/ 630942 h 630942"/>
              <a:gd name="connsiteX9" fmla="*/ 429595 w 7357270"/>
              <a:gd name="connsiteY9" fmla="*/ 630942 h 630942"/>
              <a:gd name="connsiteX10" fmla="*/ 485385 w 7357270"/>
              <a:gd name="connsiteY10" fmla="*/ 534738 h 630942"/>
              <a:gd name="connsiteX11" fmla="*/ 466335 w 7357270"/>
              <a:gd name="connsiteY11" fmla="*/ 315663 h 630942"/>
              <a:gd name="connsiteX12" fmla="*/ 429595 w 7357270"/>
              <a:gd name="connsiteY12" fmla="*/ 0 h 630942"/>
              <a:gd name="connsiteX0" fmla="*/ 105917 w 7033592"/>
              <a:gd name="connsiteY0" fmla="*/ 0 h 630942"/>
              <a:gd name="connsiteX1" fmla="*/ 6474059 w 7033592"/>
              <a:gd name="connsiteY1" fmla="*/ 0 h 630942"/>
              <a:gd name="connsiteX2" fmla="*/ 6433238 w 7033592"/>
              <a:gd name="connsiteY2" fmla="*/ 111556 h 630942"/>
              <a:gd name="connsiteX3" fmla="*/ 6767973 w 7033592"/>
              <a:gd name="connsiteY3" fmla="*/ 152377 h 630942"/>
              <a:gd name="connsiteX4" fmla="*/ 6457730 w 7033592"/>
              <a:gd name="connsiteY4" fmla="*/ 250349 h 630942"/>
              <a:gd name="connsiteX5" fmla="*/ 6604688 w 7033592"/>
              <a:gd name="connsiteY5" fmla="*/ 307499 h 630942"/>
              <a:gd name="connsiteX6" fmla="*/ 6474060 w 7033592"/>
              <a:gd name="connsiteY6" fmla="*/ 348320 h 630942"/>
              <a:gd name="connsiteX7" fmla="*/ 6514881 w 7033592"/>
              <a:gd name="connsiteY7" fmla="*/ 462620 h 630942"/>
              <a:gd name="connsiteX8" fmla="*/ 6506717 w 7033592"/>
              <a:gd name="connsiteY8" fmla="*/ 630942 h 630942"/>
              <a:gd name="connsiteX9" fmla="*/ 105917 w 7033592"/>
              <a:gd name="connsiteY9" fmla="*/ 630942 h 630942"/>
              <a:gd name="connsiteX10" fmla="*/ 161707 w 7033592"/>
              <a:gd name="connsiteY10" fmla="*/ 534738 h 630942"/>
              <a:gd name="connsiteX11" fmla="*/ 142657 w 7033592"/>
              <a:gd name="connsiteY11" fmla="*/ 315663 h 630942"/>
              <a:gd name="connsiteX12" fmla="*/ 105917 w 7033592"/>
              <a:gd name="connsiteY12" fmla="*/ 0 h 630942"/>
              <a:gd name="connsiteX0" fmla="*/ 128938 w 7056613"/>
              <a:gd name="connsiteY0" fmla="*/ 0 h 630942"/>
              <a:gd name="connsiteX1" fmla="*/ 6497080 w 7056613"/>
              <a:gd name="connsiteY1" fmla="*/ 0 h 630942"/>
              <a:gd name="connsiteX2" fmla="*/ 6456259 w 7056613"/>
              <a:gd name="connsiteY2" fmla="*/ 111556 h 630942"/>
              <a:gd name="connsiteX3" fmla="*/ 6790994 w 7056613"/>
              <a:gd name="connsiteY3" fmla="*/ 152377 h 630942"/>
              <a:gd name="connsiteX4" fmla="*/ 6480751 w 7056613"/>
              <a:gd name="connsiteY4" fmla="*/ 250349 h 630942"/>
              <a:gd name="connsiteX5" fmla="*/ 6627709 w 7056613"/>
              <a:gd name="connsiteY5" fmla="*/ 307499 h 630942"/>
              <a:gd name="connsiteX6" fmla="*/ 6497081 w 7056613"/>
              <a:gd name="connsiteY6" fmla="*/ 348320 h 630942"/>
              <a:gd name="connsiteX7" fmla="*/ 6537902 w 7056613"/>
              <a:gd name="connsiteY7" fmla="*/ 462620 h 630942"/>
              <a:gd name="connsiteX8" fmla="*/ 6529738 w 7056613"/>
              <a:gd name="connsiteY8" fmla="*/ 630942 h 630942"/>
              <a:gd name="connsiteX9" fmla="*/ 128938 w 7056613"/>
              <a:gd name="connsiteY9" fmla="*/ 630942 h 630942"/>
              <a:gd name="connsiteX10" fmla="*/ 184728 w 7056613"/>
              <a:gd name="connsiteY10" fmla="*/ 534738 h 630942"/>
              <a:gd name="connsiteX11" fmla="*/ 165678 w 7056613"/>
              <a:gd name="connsiteY11" fmla="*/ 315663 h 630942"/>
              <a:gd name="connsiteX12" fmla="*/ 128938 w 7056613"/>
              <a:gd name="connsiteY12" fmla="*/ 0 h 630942"/>
              <a:gd name="connsiteX0" fmla="*/ 128938 w 7056613"/>
              <a:gd name="connsiteY0" fmla="*/ 0 h 630942"/>
              <a:gd name="connsiteX1" fmla="*/ 6497080 w 7056613"/>
              <a:gd name="connsiteY1" fmla="*/ 0 h 630942"/>
              <a:gd name="connsiteX2" fmla="*/ 6456259 w 7056613"/>
              <a:gd name="connsiteY2" fmla="*/ 111556 h 630942"/>
              <a:gd name="connsiteX3" fmla="*/ 6790994 w 7056613"/>
              <a:gd name="connsiteY3" fmla="*/ 152377 h 630942"/>
              <a:gd name="connsiteX4" fmla="*/ 6480751 w 7056613"/>
              <a:gd name="connsiteY4" fmla="*/ 250349 h 630942"/>
              <a:gd name="connsiteX5" fmla="*/ 6627709 w 7056613"/>
              <a:gd name="connsiteY5" fmla="*/ 307499 h 630942"/>
              <a:gd name="connsiteX6" fmla="*/ 6497081 w 7056613"/>
              <a:gd name="connsiteY6" fmla="*/ 348320 h 630942"/>
              <a:gd name="connsiteX7" fmla="*/ 6537902 w 7056613"/>
              <a:gd name="connsiteY7" fmla="*/ 462620 h 630942"/>
              <a:gd name="connsiteX8" fmla="*/ 6529738 w 7056613"/>
              <a:gd name="connsiteY8" fmla="*/ 630942 h 630942"/>
              <a:gd name="connsiteX9" fmla="*/ 128938 w 7056613"/>
              <a:gd name="connsiteY9" fmla="*/ 630942 h 630942"/>
              <a:gd name="connsiteX10" fmla="*/ 184728 w 7056613"/>
              <a:gd name="connsiteY10" fmla="*/ 534738 h 630942"/>
              <a:gd name="connsiteX11" fmla="*/ 165678 w 7056613"/>
              <a:gd name="connsiteY11" fmla="*/ 315663 h 630942"/>
              <a:gd name="connsiteX12" fmla="*/ 128938 w 7056613"/>
              <a:gd name="connsiteY12" fmla="*/ 0 h 630942"/>
              <a:gd name="connsiteX0" fmla="*/ 128938 w 7056613"/>
              <a:gd name="connsiteY0" fmla="*/ 0 h 630942"/>
              <a:gd name="connsiteX1" fmla="*/ 6497080 w 7056613"/>
              <a:gd name="connsiteY1" fmla="*/ 0 h 630942"/>
              <a:gd name="connsiteX2" fmla="*/ 6456259 w 7056613"/>
              <a:gd name="connsiteY2" fmla="*/ 111556 h 630942"/>
              <a:gd name="connsiteX3" fmla="*/ 6790994 w 7056613"/>
              <a:gd name="connsiteY3" fmla="*/ 152377 h 630942"/>
              <a:gd name="connsiteX4" fmla="*/ 6480751 w 7056613"/>
              <a:gd name="connsiteY4" fmla="*/ 250349 h 630942"/>
              <a:gd name="connsiteX5" fmla="*/ 6627709 w 7056613"/>
              <a:gd name="connsiteY5" fmla="*/ 307499 h 630942"/>
              <a:gd name="connsiteX6" fmla="*/ 6497081 w 7056613"/>
              <a:gd name="connsiteY6" fmla="*/ 348320 h 630942"/>
              <a:gd name="connsiteX7" fmla="*/ 6537902 w 7056613"/>
              <a:gd name="connsiteY7" fmla="*/ 462620 h 630942"/>
              <a:gd name="connsiteX8" fmla="*/ 6529738 w 7056613"/>
              <a:gd name="connsiteY8" fmla="*/ 630942 h 630942"/>
              <a:gd name="connsiteX9" fmla="*/ 128938 w 7056613"/>
              <a:gd name="connsiteY9" fmla="*/ 630942 h 630942"/>
              <a:gd name="connsiteX10" fmla="*/ 184728 w 7056613"/>
              <a:gd name="connsiteY10" fmla="*/ 534738 h 630942"/>
              <a:gd name="connsiteX11" fmla="*/ 165678 w 7056613"/>
              <a:gd name="connsiteY11" fmla="*/ 315663 h 630942"/>
              <a:gd name="connsiteX12" fmla="*/ 128938 w 7056613"/>
              <a:gd name="connsiteY12" fmla="*/ 0 h 630942"/>
              <a:gd name="connsiteX0" fmla="*/ 120394 w 7048069"/>
              <a:gd name="connsiteY0" fmla="*/ 0 h 630942"/>
              <a:gd name="connsiteX1" fmla="*/ 6488536 w 7048069"/>
              <a:gd name="connsiteY1" fmla="*/ 0 h 630942"/>
              <a:gd name="connsiteX2" fmla="*/ 6447715 w 7048069"/>
              <a:gd name="connsiteY2" fmla="*/ 111556 h 630942"/>
              <a:gd name="connsiteX3" fmla="*/ 6782450 w 7048069"/>
              <a:gd name="connsiteY3" fmla="*/ 152377 h 630942"/>
              <a:gd name="connsiteX4" fmla="*/ 6472207 w 7048069"/>
              <a:gd name="connsiteY4" fmla="*/ 250349 h 630942"/>
              <a:gd name="connsiteX5" fmla="*/ 6619165 w 7048069"/>
              <a:gd name="connsiteY5" fmla="*/ 307499 h 630942"/>
              <a:gd name="connsiteX6" fmla="*/ 6488537 w 7048069"/>
              <a:gd name="connsiteY6" fmla="*/ 348320 h 630942"/>
              <a:gd name="connsiteX7" fmla="*/ 6529358 w 7048069"/>
              <a:gd name="connsiteY7" fmla="*/ 462620 h 630942"/>
              <a:gd name="connsiteX8" fmla="*/ 6521194 w 7048069"/>
              <a:gd name="connsiteY8" fmla="*/ 630942 h 630942"/>
              <a:gd name="connsiteX9" fmla="*/ 120394 w 7048069"/>
              <a:gd name="connsiteY9" fmla="*/ 630942 h 630942"/>
              <a:gd name="connsiteX10" fmla="*/ 176184 w 7048069"/>
              <a:gd name="connsiteY10" fmla="*/ 534738 h 630942"/>
              <a:gd name="connsiteX11" fmla="*/ 157134 w 7048069"/>
              <a:gd name="connsiteY11" fmla="*/ 315663 h 630942"/>
              <a:gd name="connsiteX12" fmla="*/ 120394 w 7048069"/>
              <a:gd name="connsiteY12" fmla="*/ 0 h 630942"/>
              <a:gd name="connsiteX0" fmla="*/ 120394 w 7048069"/>
              <a:gd name="connsiteY0" fmla="*/ 0 h 630942"/>
              <a:gd name="connsiteX1" fmla="*/ 6488536 w 7048069"/>
              <a:gd name="connsiteY1" fmla="*/ 0 h 630942"/>
              <a:gd name="connsiteX2" fmla="*/ 6447715 w 7048069"/>
              <a:gd name="connsiteY2" fmla="*/ 111556 h 630942"/>
              <a:gd name="connsiteX3" fmla="*/ 6782450 w 7048069"/>
              <a:gd name="connsiteY3" fmla="*/ 152377 h 630942"/>
              <a:gd name="connsiteX4" fmla="*/ 6472207 w 7048069"/>
              <a:gd name="connsiteY4" fmla="*/ 250349 h 630942"/>
              <a:gd name="connsiteX5" fmla="*/ 6619165 w 7048069"/>
              <a:gd name="connsiteY5" fmla="*/ 307499 h 630942"/>
              <a:gd name="connsiteX6" fmla="*/ 6488537 w 7048069"/>
              <a:gd name="connsiteY6" fmla="*/ 348320 h 630942"/>
              <a:gd name="connsiteX7" fmla="*/ 6529358 w 7048069"/>
              <a:gd name="connsiteY7" fmla="*/ 462620 h 630942"/>
              <a:gd name="connsiteX8" fmla="*/ 6521194 w 7048069"/>
              <a:gd name="connsiteY8" fmla="*/ 630942 h 630942"/>
              <a:gd name="connsiteX9" fmla="*/ 120394 w 7048069"/>
              <a:gd name="connsiteY9" fmla="*/ 630942 h 630942"/>
              <a:gd name="connsiteX10" fmla="*/ 176184 w 7048069"/>
              <a:gd name="connsiteY10" fmla="*/ 534738 h 630942"/>
              <a:gd name="connsiteX11" fmla="*/ 157134 w 7048069"/>
              <a:gd name="connsiteY11" fmla="*/ 315663 h 630942"/>
              <a:gd name="connsiteX12" fmla="*/ 120394 w 7048069"/>
              <a:gd name="connsiteY12" fmla="*/ 0 h 630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048069" h="630942">
                <a:moveTo>
                  <a:pt x="120394" y="0"/>
                </a:moveTo>
                <a:lnTo>
                  <a:pt x="6488536" y="0"/>
                </a:lnTo>
                <a:cubicBezTo>
                  <a:pt x="7577107" y="43086"/>
                  <a:pt x="6416419" y="6399"/>
                  <a:pt x="6447715" y="111556"/>
                </a:cubicBezTo>
                <a:cubicBezTo>
                  <a:pt x="6481733" y="150559"/>
                  <a:pt x="6744350" y="65813"/>
                  <a:pt x="6782450" y="152377"/>
                </a:cubicBezTo>
                <a:cubicBezTo>
                  <a:pt x="6849125" y="234020"/>
                  <a:pt x="6489896" y="170588"/>
                  <a:pt x="6472207" y="250349"/>
                </a:cubicBezTo>
                <a:cubicBezTo>
                  <a:pt x="6492618" y="329270"/>
                  <a:pt x="6585147" y="244067"/>
                  <a:pt x="6619165" y="307499"/>
                </a:cubicBezTo>
                <a:cubicBezTo>
                  <a:pt x="6669512" y="329270"/>
                  <a:pt x="6479012" y="294413"/>
                  <a:pt x="6488537" y="348320"/>
                </a:cubicBezTo>
                <a:cubicBezTo>
                  <a:pt x="6872258" y="408191"/>
                  <a:pt x="6498062" y="415516"/>
                  <a:pt x="6529358" y="462620"/>
                </a:cubicBezTo>
                <a:cubicBezTo>
                  <a:pt x="6560654" y="509724"/>
                  <a:pt x="7685965" y="620578"/>
                  <a:pt x="6521194" y="630942"/>
                </a:cubicBezTo>
                <a:lnTo>
                  <a:pt x="120394" y="630942"/>
                </a:lnTo>
                <a:cubicBezTo>
                  <a:pt x="116766" y="567124"/>
                  <a:pt x="179812" y="598556"/>
                  <a:pt x="176184" y="534738"/>
                </a:cubicBezTo>
                <a:cubicBezTo>
                  <a:pt x="-43118" y="355192"/>
                  <a:pt x="61657" y="366686"/>
                  <a:pt x="157134" y="315663"/>
                </a:cubicBezTo>
                <a:cubicBezTo>
                  <a:pt x="224036" y="102715"/>
                  <a:pt x="-198240" y="173261"/>
                  <a:pt x="120394" y="0"/>
                </a:cubicBezTo>
                <a:close/>
              </a:path>
            </a:pathLst>
          </a:custGeom>
          <a:solidFill>
            <a:srgbClr val="FFFF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1792" y="260779"/>
            <a:ext cx="10829027" cy="1479283"/>
          </a:xfrm>
        </p:spPr>
        <p:txBody>
          <a:bodyPr>
            <a:normAutofit fontScale="90000"/>
          </a:bodyPr>
          <a:lstStyle/>
          <a:p>
            <a:r>
              <a:rPr lang="it-IT" sz="5400" dirty="0" smtClean="0">
                <a:latin typeface="Arial Black" panose="020B0A04020102020204" pitchFamily="34" charset="0"/>
              </a:rPr>
              <a:t>Configura </a:t>
            </a:r>
            <a:r>
              <a:rPr lang="it-IT" sz="5400" u="sng" dirty="0" smtClean="0">
                <a:latin typeface="Arial Black" panose="020B0A04020102020204" pitchFamily="34" charset="0"/>
              </a:rPr>
              <a:t>ora</a:t>
            </a:r>
            <a:r>
              <a:rPr lang="it-IT" sz="5400" dirty="0" smtClean="0">
                <a:latin typeface="Arial Black" panose="020B0A04020102020204" pitchFamily="34" charset="0"/>
              </a:rPr>
              <a:t> un dispositivo:</a:t>
            </a:r>
            <a:endParaRPr lang="it-IT" sz="5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316160" y="1676209"/>
            <a:ext cx="11803796" cy="1857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it-IT" sz="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         Connettiti alla rete </a:t>
            </a:r>
            <a:r>
              <a:rPr lang="it-IT" sz="3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wifi</a:t>
            </a:r>
            <a:r>
              <a:rPr lang="it-IT" sz="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/>
            </a:r>
            <a:br>
              <a:rPr lang="it-IT" sz="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</a:br>
            <a:r>
              <a:rPr lang="it-IT" sz="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         </a:t>
            </a:r>
            <a:r>
              <a:rPr lang="it-IT" sz="38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configura-</a:t>
            </a:r>
            <a:r>
              <a:rPr lang="it-IT" sz="3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eduroam</a:t>
            </a:r>
            <a:r>
              <a:rPr lang="it-IT" sz="38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</a:t>
            </a:r>
            <a:r>
              <a:rPr lang="it-IT" sz="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e vai</a:t>
            </a:r>
            <a:br>
              <a:rPr lang="it-IT" sz="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</a:br>
            <a:r>
              <a:rPr lang="it-IT" sz="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                a www.unipd.it</a:t>
            </a:r>
            <a:endParaRPr lang="it-IT" sz="3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A83033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-1" y="3758092"/>
            <a:ext cx="1233139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2. Segui le istruzioni (accetta le condizioni)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49658" y="4939845"/>
            <a:ext cx="1132370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3. Usa </a:t>
            </a:r>
            <a:r>
              <a:rPr lang="it-IT" sz="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username e password </a:t>
            </a:r>
            <a:r>
              <a:rPr lang="it-IT" sz="3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della tua mail di </a:t>
            </a:r>
            <a:r>
              <a:rPr lang="it-IT" sz="3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Ateneo (</a:t>
            </a:r>
            <a:r>
              <a:rPr lang="it-IT" sz="38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compresa </a:t>
            </a:r>
            <a:r>
              <a:rPr lang="it-IT" sz="38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la parte @...</a:t>
            </a:r>
            <a:r>
              <a:rPr lang="it-IT" sz="3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871" y="1890184"/>
            <a:ext cx="1089647" cy="891118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958" y="1890184"/>
            <a:ext cx="1089647" cy="89111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4332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790"/>
    </mc:Choice>
    <mc:Fallback xmlns="">
      <p:transition spd="slow" advTm="197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4" grpId="0"/>
      <p:bldP spid="5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5793" y="582482"/>
            <a:ext cx="10996534" cy="1463675"/>
          </a:xfrm>
        </p:spPr>
        <p:txBody>
          <a:bodyPr>
            <a:normAutofit fontScale="90000"/>
          </a:bodyPr>
          <a:lstStyle/>
          <a:p>
            <a:r>
              <a:rPr lang="it-IT" sz="5400" dirty="0" smtClean="0">
                <a:latin typeface="Arial Black" panose="020B0A04020102020204" pitchFamily="34" charset="0"/>
              </a:rPr>
              <a:t>MA PRIMA….  2 </a:t>
            </a:r>
            <a:r>
              <a:rPr lang="it-IT" sz="5400" dirty="0" err="1" smtClean="0">
                <a:latin typeface="Arial Black" panose="020B0A04020102020204" pitchFamily="34" charset="0"/>
              </a:rPr>
              <a:t>step</a:t>
            </a:r>
            <a:r>
              <a:rPr lang="it-IT" sz="5400" dirty="0" smtClean="0">
                <a:latin typeface="Arial Black" panose="020B0A04020102020204" pitchFamily="34" charset="0"/>
              </a:rPr>
              <a:t>  </a:t>
            </a:r>
            <a:r>
              <a:rPr lang="it-IT" sz="5400" u="sng" dirty="0" smtClean="0">
                <a:latin typeface="Arial Black" panose="020B0A04020102020204" pitchFamily="34" charset="0"/>
              </a:rPr>
              <a:t>solo</a:t>
            </a:r>
            <a:r>
              <a:rPr lang="it-IT" sz="5400" dirty="0" smtClean="0">
                <a:latin typeface="Arial Black" panose="020B0A04020102020204" pitchFamily="34" charset="0"/>
              </a:rPr>
              <a:t> per chi usa ANDROID</a:t>
            </a:r>
            <a:endParaRPr lang="it-IT" sz="5400" dirty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954" y="1314317"/>
            <a:ext cx="562129" cy="562129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408" y="1314316"/>
            <a:ext cx="562129" cy="562129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861" y="1314316"/>
            <a:ext cx="562129" cy="562129"/>
          </a:xfrm>
          <a:prstGeom prst="rect">
            <a:avLst/>
          </a:prstGeom>
        </p:spPr>
      </p:pic>
      <p:sp>
        <p:nvSpPr>
          <p:cNvPr id="21" name="CasellaDiTesto 20"/>
          <p:cNvSpPr txBox="1"/>
          <p:nvPr/>
        </p:nvSpPr>
        <p:spPr>
          <a:xfrm>
            <a:off x="706421" y="2368447"/>
            <a:ext cx="1129320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eriod"/>
            </a:pP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     Dal menù «Sicurezza» (o «Applicazioni») abilita le «Sorgenti sconosciute»:</a:t>
            </a:r>
          </a:p>
          <a:p>
            <a:endParaRPr lang="it-IT" sz="4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pPr marL="914400" indent="-914400">
              <a:buAutoNum type="arabicPeriod"/>
            </a:pP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pic>
        <p:nvPicPr>
          <p:cNvPr id="22" name="Immagin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288" y="4666752"/>
            <a:ext cx="5433352" cy="1596047"/>
          </a:xfrm>
          <a:prstGeom prst="rect">
            <a:avLst/>
          </a:prstGeom>
        </p:spPr>
      </p:pic>
      <p:pic>
        <p:nvPicPr>
          <p:cNvPr id="23" name="Immagin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023" y="2195950"/>
            <a:ext cx="737709" cy="770202"/>
          </a:xfrm>
          <a:prstGeom prst="rect">
            <a:avLst/>
          </a:prstGeom>
        </p:spPr>
      </p:pic>
      <p:sp>
        <p:nvSpPr>
          <p:cNvPr id="3" name="Freccia a sinistra 2"/>
          <p:cNvSpPr/>
          <p:nvPr/>
        </p:nvSpPr>
        <p:spPr>
          <a:xfrm>
            <a:off x="8949570" y="5295424"/>
            <a:ext cx="1663025" cy="670910"/>
          </a:xfrm>
          <a:prstGeom prst="leftArrow">
            <a:avLst/>
          </a:prstGeom>
          <a:solidFill>
            <a:srgbClr val="A83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4523617"/>
      </p:ext>
    </p:extLst>
  </p:cSld>
  <p:clrMapOvr>
    <a:masterClrMapping/>
  </p:clrMapOvr>
  <p:transition spd="slow" advTm="15341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5793" y="582482"/>
            <a:ext cx="10996534" cy="1463675"/>
          </a:xfrm>
        </p:spPr>
        <p:txBody>
          <a:bodyPr>
            <a:normAutofit fontScale="90000"/>
          </a:bodyPr>
          <a:lstStyle/>
          <a:p>
            <a:r>
              <a:rPr lang="it-IT" sz="5400" dirty="0" smtClean="0">
                <a:latin typeface="Arial Black" panose="020B0A04020102020204" pitchFamily="34" charset="0"/>
              </a:rPr>
              <a:t>MA PRIMA….  2 </a:t>
            </a:r>
            <a:r>
              <a:rPr lang="it-IT" sz="5400" dirty="0" err="1" smtClean="0">
                <a:latin typeface="Arial Black" panose="020B0A04020102020204" pitchFamily="34" charset="0"/>
              </a:rPr>
              <a:t>step</a:t>
            </a:r>
            <a:r>
              <a:rPr lang="it-IT" sz="5400" dirty="0" smtClean="0">
                <a:latin typeface="Arial Black" panose="020B0A04020102020204" pitchFamily="34" charset="0"/>
              </a:rPr>
              <a:t>  </a:t>
            </a:r>
            <a:r>
              <a:rPr lang="it-IT" sz="5400" u="sng" dirty="0" smtClean="0">
                <a:latin typeface="Arial Black" panose="020B0A04020102020204" pitchFamily="34" charset="0"/>
              </a:rPr>
              <a:t>solo</a:t>
            </a:r>
            <a:r>
              <a:rPr lang="it-IT" sz="5400" dirty="0" smtClean="0">
                <a:latin typeface="Arial Black" panose="020B0A04020102020204" pitchFamily="34" charset="0"/>
              </a:rPr>
              <a:t> per chi usa ANDROID</a:t>
            </a:r>
            <a:endParaRPr lang="it-IT" sz="5400" dirty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954" y="1314317"/>
            <a:ext cx="562129" cy="562129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935" y="1314316"/>
            <a:ext cx="562129" cy="562129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861" y="1314316"/>
            <a:ext cx="562129" cy="562129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706422" y="2368448"/>
            <a:ext cx="1113135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Font typeface="+mj-lt"/>
              <a:buAutoNum type="arabicPeriod" startAt="2"/>
            </a:pP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    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Nel 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menù «Schermata di blocco» </a:t>
            </a:r>
            <a:r>
              <a:rPr lang="it-IT" sz="46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abilita il blocco schermo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con uno dei tre 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metodi: segno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, PIN, password.</a:t>
            </a:r>
          </a:p>
          <a:p>
            <a:endParaRPr lang="it-IT" sz="3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A83033"/>
              </a:solidFill>
              <a:latin typeface="Arial Black" panose="020B0A04020102020204" pitchFamily="34" charset="0"/>
            </a:endParaRPr>
          </a:p>
          <a:p>
            <a:pPr marL="914400" indent="-914400">
              <a:buAutoNum type="arabicPeriod"/>
            </a:pPr>
            <a:endParaRPr lang="it-IT" sz="4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420" y="2200975"/>
            <a:ext cx="737709" cy="77020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2442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66"/>
    </mc:Choice>
    <mc:Fallback xmlns="">
      <p:transition spd="slow" advTm="88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125098" y="1829925"/>
            <a:ext cx="76818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Buona navigazione</a:t>
            </a:r>
            <a:r>
              <a:rPr lang="it-IT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 </a:t>
            </a:r>
            <a:r>
              <a:rPr lang="it-IT" sz="4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A83033"/>
                </a:solidFill>
                <a:latin typeface="Arial Black" panose="020B0A04020102020204" pitchFamily="34" charset="0"/>
              </a:rPr>
              <a:t>con</a:t>
            </a:r>
            <a:endParaRPr lang="it-IT" sz="4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A83033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352" y="2934949"/>
            <a:ext cx="4599000" cy="1668201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5146154" y="2934949"/>
            <a:ext cx="3420835" cy="1198901"/>
          </a:xfrm>
          <a:custGeom>
            <a:avLst/>
            <a:gdLst>
              <a:gd name="connsiteX0" fmla="*/ 0 w 3420835"/>
              <a:gd name="connsiteY0" fmla="*/ 0 h 1198901"/>
              <a:gd name="connsiteX1" fmla="*/ 3420835 w 3420835"/>
              <a:gd name="connsiteY1" fmla="*/ 0 h 1198901"/>
              <a:gd name="connsiteX2" fmla="*/ 3420835 w 3420835"/>
              <a:gd name="connsiteY2" fmla="*/ 1198901 h 1198901"/>
              <a:gd name="connsiteX3" fmla="*/ 0 w 3420835"/>
              <a:gd name="connsiteY3" fmla="*/ 1198901 h 1198901"/>
              <a:gd name="connsiteX4" fmla="*/ 0 w 3420835"/>
              <a:gd name="connsiteY4" fmla="*/ 0 h 1198901"/>
              <a:gd name="connsiteX0" fmla="*/ 2 w 3420837"/>
              <a:gd name="connsiteY0" fmla="*/ 0 h 1198901"/>
              <a:gd name="connsiteX1" fmla="*/ 3420837 w 3420837"/>
              <a:gd name="connsiteY1" fmla="*/ 0 h 1198901"/>
              <a:gd name="connsiteX2" fmla="*/ 3420837 w 3420837"/>
              <a:gd name="connsiteY2" fmla="*/ 1198901 h 1198901"/>
              <a:gd name="connsiteX3" fmla="*/ 2 w 3420837"/>
              <a:gd name="connsiteY3" fmla="*/ 1198901 h 1198901"/>
              <a:gd name="connsiteX4" fmla="*/ 88788 w 3420837"/>
              <a:gd name="connsiteY4" fmla="*/ 691695 h 1198901"/>
              <a:gd name="connsiteX5" fmla="*/ 2 w 3420837"/>
              <a:gd name="connsiteY5" fmla="*/ 0 h 1198901"/>
              <a:gd name="connsiteX0" fmla="*/ 7 w 3420842"/>
              <a:gd name="connsiteY0" fmla="*/ 0 h 1198901"/>
              <a:gd name="connsiteX1" fmla="*/ 3420842 w 3420842"/>
              <a:gd name="connsiteY1" fmla="*/ 0 h 1198901"/>
              <a:gd name="connsiteX2" fmla="*/ 3420842 w 3420842"/>
              <a:gd name="connsiteY2" fmla="*/ 1198901 h 1198901"/>
              <a:gd name="connsiteX3" fmla="*/ 7 w 3420842"/>
              <a:gd name="connsiteY3" fmla="*/ 1198901 h 1198901"/>
              <a:gd name="connsiteX4" fmla="*/ 29262 w 3420842"/>
              <a:gd name="connsiteY4" fmla="*/ 696457 h 1198901"/>
              <a:gd name="connsiteX5" fmla="*/ 7 w 3420842"/>
              <a:gd name="connsiteY5" fmla="*/ 0 h 1198901"/>
              <a:gd name="connsiteX0" fmla="*/ 6 w 3420841"/>
              <a:gd name="connsiteY0" fmla="*/ 0 h 1198901"/>
              <a:gd name="connsiteX1" fmla="*/ 3420841 w 3420841"/>
              <a:gd name="connsiteY1" fmla="*/ 0 h 1198901"/>
              <a:gd name="connsiteX2" fmla="*/ 3420841 w 3420841"/>
              <a:gd name="connsiteY2" fmla="*/ 1198901 h 1198901"/>
              <a:gd name="connsiteX3" fmla="*/ 6 w 3420841"/>
              <a:gd name="connsiteY3" fmla="*/ 1198901 h 1198901"/>
              <a:gd name="connsiteX4" fmla="*/ 38786 w 3420841"/>
              <a:gd name="connsiteY4" fmla="*/ 696457 h 1198901"/>
              <a:gd name="connsiteX5" fmla="*/ 6 w 3420841"/>
              <a:gd name="connsiteY5" fmla="*/ 0 h 1198901"/>
              <a:gd name="connsiteX0" fmla="*/ 3577 w 3424412"/>
              <a:gd name="connsiteY0" fmla="*/ 0 h 1198901"/>
              <a:gd name="connsiteX1" fmla="*/ 3424412 w 3424412"/>
              <a:gd name="connsiteY1" fmla="*/ 0 h 1198901"/>
              <a:gd name="connsiteX2" fmla="*/ 3424412 w 3424412"/>
              <a:gd name="connsiteY2" fmla="*/ 1198901 h 1198901"/>
              <a:gd name="connsiteX3" fmla="*/ 3577 w 3424412"/>
              <a:gd name="connsiteY3" fmla="*/ 1198901 h 1198901"/>
              <a:gd name="connsiteX4" fmla="*/ 42357 w 3424412"/>
              <a:gd name="connsiteY4" fmla="*/ 696457 h 1198901"/>
              <a:gd name="connsiteX5" fmla="*/ 3577 w 3424412"/>
              <a:gd name="connsiteY5" fmla="*/ 0 h 1198901"/>
              <a:gd name="connsiteX0" fmla="*/ 0 w 3420835"/>
              <a:gd name="connsiteY0" fmla="*/ 0 h 1198901"/>
              <a:gd name="connsiteX1" fmla="*/ 3420835 w 3420835"/>
              <a:gd name="connsiteY1" fmla="*/ 0 h 1198901"/>
              <a:gd name="connsiteX2" fmla="*/ 3420835 w 3420835"/>
              <a:gd name="connsiteY2" fmla="*/ 1198901 h 1198901"/>
              <a:gd name="connsiteX3" fmla="*/ 9525 w 3420835"/>
              <a:gd name="connsiteY3" fmla="*/ 1198901 h 1198901"/>
              <a:gd name="connsiteX4" fmla="*/ 38780 w 3420835"/>
              <a:gd name="connsiteY4" fmla="*/ 696457 h 1198901"/>
              <a:gd name="connsiteX5" fmla="*/ 0 w 3420835"/>
              <a:gd name="connsiteY5" fmla="*/ 0 h 1198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20835" h="1198901">
                <a:moveTo>
                  <a:pt x="0" y="0"/>
                </a:moveTo>
                <a:lnTo>
                  <a:pt x="3420835" y="0"/>
                </a:lnTo>
                <a:lnTo>
                  <a:pt x="3420835" y="1198901"/>
                </a:lnTo>
                <a:lnTo>
                  <a:pt x="9525" y="1198901"/>
                </a:lnTo>
                <a:cubicBezTo>
                  <a:pt x="8958" y="1029832"/>
                  <a:pt x="-20184" y="848858"/>
                  <a:pt x="38780" y="696457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1514098" y="2934948"/>
            <a:ext cx="3420835" cy="1198901"/>
          </a:xfrm>
          <a:custGeom>
            <a:avLst/>
            <a:gdLst>
              <a:gd name="connsiteX0" fmla="*/ 0 w 3420835"/>
              <a:gd name="connsiteY0" fmla="*/ 0 h 1198901"/>
              <a:gd name="connsiteX1" fmla="*/ 3420835 w 3420835"/>
              <a:gd name="connsiteY1" fmla="*/ 0 h 1198901"/>
              <a:gd name="connsiteX2" fmla="*/ 3420835 w 3420835"/>
              <a:gd name="connsiteY2" fmla="*/ 1198901 h 1198901"/>
              <a:gd name="connsiteX3" fmla="*/ 0 w 3420835"/>
              <a:gd name="connsiteY3" fmla="*/ 1198901 h 1198901"/>
              <a:gd name="connsiteX4" fmla="*/ 0 w 3420835"/>
              <a:gd name="connsiteY4" fmla="*/ 0 h 1198901"/>
              <a:gd name="connsiteX0" fmla="*/ 0 w 3420835"/>
              <a:gd name="connsiteY0" fmla="*/ 0 h 1198901"/>
              <a:gd name="connsiteX1" fmla="*/ 3420835 w 3420835"/>
              <a:gd name="connsiteY1" fmla="*/ 0 h 1198901"/>
              <a:gd name="connsiteX2" fmla="*/ 3389848 w 3420835"/>
              <a:gd name="connsiteY2" fmla="*/ 701221 h 1198901"/>
              <a:gd name="connsiteX3" fmla="*/ 3420835 w 3420835"/>
              <a:gd name="connsiteY3" fmla="*/ 1198901 h 1198901"/>
              <a:gd name="connsiteX4" fmla="*/ 0 w 3420835"/>
              <a:gd name="connsiteY4" fmla="*/ 1198901 h 1198901"/>
              <a:gd name="connsiteX5" fmla="*/ 0 w 3420835"/>
              <a:gd name="connsiteY5" fmla="*/ 0 h 1198901"/>
              <a:gd name="connsiteX0" fmla="*/ 0 w 3420835"/>
              <a:gd name="connsiteY0" fmla="*/ 0 h 1198901"/>
              <a:gd name="connsiteX1" fmla="*/ 3420835 w 3420835"/>
              <a:gd name="connsiteY1" fmla="*/ 0 h 1198901"/>
              <a:gd name="connsiteX2" fmla="*/ 3389848 w 3420835"/>
              <a:gd name="connsiteY2" fmla="*/ 701221 h 1198901"/>
              <a:gd name="connsiteX3" fmla="*/ 3420835 w 3420835"/>
              <a:gd name="connsiteY3" fmla="*/ 1198901 h 1198901"/>
              <a:gd name="connsiteX4" fmla="*/ 0 w 3420835"/>
              <a:gd name="connsiteY4" fmla="*/ 1198901 h 1198901"/>
              <a:gd name="connsiteX5" fmla="*/ 0 w 3420835"/>
              <a:gd name="connsiteY5" fmla="*/ 0 h 1198901"/>
              <a:gd name="connsiteX0" fmla="*/ 0 w 3420835"/>
              <a:gd name="connsiteY0" fmla="*/ 0 h 1198901"/>
              <a:gd name="connsiteX1" fmla="*/ 3420835 w 3420835"/>
              <a:gd name="connsiteY1" fmla="*/ 0 h 1198901"/>
              <a:gd name="connsiteX2" fmla="*/ 3389848 w 3420835"/>
              <a:gd name="connsiteY2" fmla="*/ 701221 h 1198901"/>
              <a:gd name="connsiteX3" fmla="*/ 3420835 w 3420835"/>
              <a:gd name="connsiteY3" fmla="*/ 1198901 h 1198901"/>
              <a:gd name="connsiteX4" fmla="*/ 0 w 3420835"/>
              <a:gd name="connsiteY4" fmla="*/ 1198901 h 1198901"/>
              <a:gd name="connsiteX5" fmla="*/ 0 w 3420835"/>
              <a:gd name="connsiteY5" fmla="*/ 0 h 1198901"/>
              <a:gd name="connsiteX0" fmla="*/ 0 w 3420835"/>
              <a:gd name="connsiteY0" fmla="*/ 0 h 1198901"/>
              <a:gd name="connsiteX1" fmla="*/ 3420835 w 3420835"/>
              <a:gd name="connsiteY1" fmla="*/ 0 h 1198901"/>
              <a:gd name="connsiteX2" fmla="*/ 3389848 w 3420835"/>
              <a:gd name="connsiteY2" fmla="*/ 701221 h 1198901"/>
              <a:gd name="connsiteX3" fmla="*/ 3420835 w 3420835"/>
              <a:gd name="connsiteY3" fmla="*/ 1198901 h 1198901"/>
              <a:gd name="connsiteX4" fmla="*/ 0 w 3420835"/>
              <a:gd name="connsiteY4" fmla="*/ 1198901 h 1198901"/>
              <a:gd name="connsiteX5" fmla="*/ 0 w 3420835"/>
              <a:gd name="connsiteY5" fmla="*/ 0 h 1198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20835" h="1198901">
                <a:moveTo>
                  <a:pt x="0" y="0"/>
                </a:moveTo>
                <a:lnTo>
                  <a:pt x="3420835" y="0"/>
                </a:lnTo>
                <a:cubicBezTo>
                  <a:pt x="3420825" y="188497"/>
                  <a:pt x="3418433" y="596067"/>
                  <a:pt x="3389848" y="701221"/>
                </a:cubicBezTo>
                <a:cubicBezTo>
                  <a:pt x="3433515" y="836157"/>
                  <a:pt x="3410506" y="1033008"/>
                  <a:pt x="3420835" y="1198901"/>
                </a:cubicBezTo>
                <a:lnTo>
                  <a:pt x="0" y="11989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3376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37"/>
    </mc:Choice>
    <mc:Fallback xmlns="">
      <p:transition spd="slow" advTm="101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1|2.7|1.2|1.2|1|1|0.8|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|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8|3.8|1.9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.9|4.6|4.1|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1|4.2|4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9|1.2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8380</TotalTime>
  <Words>270</Words>
  <Application>Microsoft Office PowerPoint</Application>
  <PresentationFormat>Widescreen</PresentationFormat>
  <Paragraphs>51</Paragraphs>
  <Slides>8</Slides>
  <Notes>0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Configura ora un dispositivo:</vt:lpstr>
      <vt:lpstr>MA PRIMA….  2 step  solo per chi usa ANDROID</vt:lpstr>
      <vt:lpstr>MA PRIMA….  2 step  solo per chi usa ANDROID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</dc:creator>
  <cp:lastModifiedBy>Stefano</cp:lastModifiedBy>
  <cp:revision>100</cp:revision>
  <dcterms:created xsi:type="dcterms:W3CDTF">2015-08-25T06:56:46Z</dcterms:created>
  <dcterms:modified xsi:type="dcterms:W3CDTF">2015-09-21T10:16:42Z</dcterms:modified>
</cp:coreProperties>
</file>